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89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74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2915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021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288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7571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342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553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5834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3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49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24DFE-8E8A-4EE1-B2F3-ECC3DD89F30E}" type="datetimeFigureOut">
              <a:rPr lang="pt-BR" smtClean="0"/>
              <a:t>23/05/2016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98459-34CE-4C8C-AF21-C48553EE3B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592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114300" y="2835275"/>
            <a:ext cx="8915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pt-BR" sz="40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TÍTULO DO ARTIGO</a:t>
            </a:r>
            <a:endParaRPr lang="pt-BR" altLang="pt-BR" sz="40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65212" y="4045585"/>
            <a:ext cx="7013575" cy="914400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  <a:b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Co-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Autor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(</a:t>
            </a:r>
            <a:r>
              <a:rPr lang="en-US" altLang="pt-BR" sz="2000" dirty="0" err="1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Instituição</a:t>
            </a:r>
            <a:r>
              <a:rPr lang="en-US" altLang="pt-BR" sz="20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) e-mail</a:t>
            </a:r>
          </a:p>
          <a:p>
            <a:pPr fontAlgn="auto">
              <a:spcAft>
                <a:spcPts val="0"/>
              </a:spcAft>
              <a:defRPr/>
            </a:pPr>
            <a:endParaRPr lang="pt-BR" altLang="pt-BR" dirty="0"/>
          </a:p>
        </p:txBody>
      </p:sp>
      <p:pic>
        <p:nvPicPr>
          <p:cNvPr id="1026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411759"/>
            <a:ext cx="259228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260" y="351461"/>
            <a:ext cx="1930730" cy="91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6" name="CaixaDeTexto 5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  <p:pic>
        <p:nvPicPr>
          <p:cNvPr id="9" name="Picture 79" descr="http://admcarangola.com.br/wp-content/uploads/2016/03/bolsa_iniciacao_cientific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86584"/>
            <a:ext cx="1512999" cy="71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25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827584" y="1916832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8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A apresentação deve ser estruturada em:</a:t>
            </a:r>
          </a:p>
          <a:p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Introdução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Revisão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literatura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Metodologia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Análise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resultados</a:t>
            </a: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Conclusões 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Referências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2422445" cy="8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72" y="351478"/>
            <a:ext cx="1943197" cy="91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  <p:pic>
        <p:nvPicPr>
          <p:cNvPr id="12" name="Picture 79" descr="http://admcarangola.com.br/wp-content/uploads/2016/03/bolsa_iniciacao_cientific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981" y="389270"/>
            <a:ext cx="1512999" cy="71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659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1"/>
          <p:cNvSpPr txBox="1">
            <a:spLocks/>
          </p:cNvSpPr>
          <p:nvPr/>
        </p:nvSpPr>
        <p:spPr bwMode="auto">
          <a:xfrm>
            <a:off x="652076" y="1772816"/>
            <a:ext cx="7808355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Os slides devem seguir o padrão deste modelo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trabalhos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selecionados, deverão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apresentados na forma de COMUNICAÇÃO ORAL aos Avaliadores e aos presentes, durante a Sessão, em apresentação de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minutos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altLang="pt-BR" sz="24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 </a:t>
            </a:r>
            <a:r>
              <a:rPr lang="pt-BR" altLang="pt-BR" sz="24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mais 5 minutos para arguição dos participantes;</a:t>
            </a:r>
          </a:p>
          <a:p>
            <a:pPr algn="just"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pt-BR" altLang="pt-BR" sz="2500" dirty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Sugere-se 1 slide por minuto</a:t>
            </a:r>
            <a:r>
              <a:rPr lang="pt-BR" altLang="pt-BR" sz="2500" dirty="0" smtClean="0">
                <a:latin typeface="Times New Roman" panose="02020603050405020304" pitchFamily="18" charset="0"/>
                <a:ea typeface="Verdana" pitchFamily="34" charset="0"/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pt-BR" altLang="pt-BR" sz="2500" dirty="0" smtClean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pt-B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 dias, horários e local serão informados a partir da divulgação dos trabalhos aceitos pela Comissão </a:t>
            </a:r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Científica</a:t>
            </a:r>
            <a:r>
              <a:rPr lang="pt-BR" sz="2800" dirty="0"/>
              <a:t>.</a:t>
            </a:r>
          </a:p>
          <a:p>
            <a:pPr eaLnBrk="1" hangingPunct="1"/>
            <a:endParaRPr lang="pt-BR" altLang="pt-BR" sz="2500" dirty="0">
              <a:latin typeface="Times New Roman" panose="02020603050405020304" pitchFamily="18" charset="0"/>
              <a:ea typeface="Verdana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2422445" cy="8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72" y="351478"/>
            <a:ext cx="1943197" cy="91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11" name="CaixaDeTexto 10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  <p:pic>
        <p:nvPicPr>
          <p:cNvPr id="12" name="Picture 79" descr="http://admcarangola.com.br/wp-content/uploads/2016/03/bolsa_iniciacao_cientific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981" y="389270"/>
            <a:ext cx="1512999" cy="71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4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2060848"/>
            <a:ext cx="74168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Normas de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apresentação do trabalho poderá ser feita pelo primeiro autor e/ou por um dos </a:t>
            </a:r>
            <a:r>
              <a:rPr lang="pt-B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co-autores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trabalho. Os trabalhos aceitos serão publicados na íntegra nos ANAIS eletrônicos do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evento,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desde que apresentados por pelo menos um dos autores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C:\Users\Ususarios\Desktop\Coordenação 2016-2017\Congresso COGECONT\COGECONT\COGECONT_BANNER-01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89270"/>
            <a:ext cx="2422445" cy="807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9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972" y="351478"/>
            <a:ext cx="1943197" cy="917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6804248" y="389270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Logomarca da instituição de origem dos autores</a:t>
            </a:r>
          </a:p>
        </p:txBody>
      </p:sp>
      <p:pic>
        <p:nvPicPr>
          <p:cNvPr id="10" name="Picture 79" descr="http://admcarangola.com.br/wp-content/uploads/2016/03/bolsa_iniciacao_cientific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981" y="389270"/>
            <a:ext cx="1512999" cy="71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3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173</Words>
  <Application>Microsoft Office PowerPoint</Application>
  <PresentationFormat>Apresentação na tela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Ususarios</dc:creator>
  <cp:lastModifiedBy>Ususarios</cp:lastModifiedBy>
  <cp:revision>5</cp:revision>
  <dcterms:created xsi:type="dcterms:W3CDTF">2016-05-20T12:24:03Z</dcterms:created>
  <dcterms:modified xsi:type="dcterms:W3CDTF">2016-05-24T00:03:34Z</dcterms:modified>
</cp:coreProperties>
</file>