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24DFE-8E8A-4EE1-B2F3-ECC3DD89F30E}" type="datetimeFigureOut">
              <a:rPr lang="pt-BR" smtClean="0"/>
              <a:t>20/05/2016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98459-34CE-4C8C-AF21-C48553EE3B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5890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24DFE-8E8A-4EE1-B2F3-ECC3DD89F30E}" type="datetimeFigureOut">
              <a:rPr lang="pt-BR" smtClean="0"/>
              <a:t>20/05/2016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98459-34CE-4C8C-AF21-C48553EE3B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5741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24DFE-8E8A-4EE1-B2F3-ECC3DD89F30E}" type="datetimeFigureOut">
              <a:rPr lang="pt-BR" smtClean="0"/>
              <a:t>20/05/2016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98459-34CE-4C8C-AF21-C48553EE3B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2915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24DFE-8E8A-4EE1-B2F3-ECC3DD89F30E}" type="datetimeFigureOut">
              <a:rPr lang="pt-BR" smtClean="0"/>
              <a:t>20/05/2016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98459-34CE-4C8C-AF21-C48553EE3B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10021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24DFE-8E8A-4EE1-B2F3-ECC3DD89F30E}" type="datetimeFigureOut">
              <a:rPr lang="pt-BR" smtClean="0"/>
              <a:t>20/05/2016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98459-34CE-4C8C-AF21-C48553EE3B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2886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24DFE-8E8A-4EE1-B2F3-ECC3DD89F30E}" type="datetimeFigureOut">
              <a:rPr lang="pt-BR" smtClean="0"/>
              <a:t>20/05/2016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98459-34CE-4C8C-AF21-C48553EE3B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07571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24DFE-8E8A-4EE1-B2F3-ECC3DD89F30E}" type="datetimeFigureOut">
              <a:rPr lang="pt-BR" smtClean="0"/>
              <a:t>20/05/2016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98459-34CE-4C8C-AF21-C48553EE3B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58342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24DFE-8E8A-4EE1-B2F3-ECC3DD89F30E}" type="datetimeFigureOut">
              <a:rPr lang="pt-BR" smtClean="0"/>
              <a:t>20/05/2016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98459-34CE-4C8C-AF21-C48553EE3B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5537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24DFE-8E8A-4EE1-B2F3-ECC3DD89F30E}" type="datetimeFigureOut">
              <a:rPr lang="pt-BR" smtClean="0"/>
              <a:t>20/05/2016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98459-34CE-4C8C-AF21-C48553EE3B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5834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24DFE-8E8A-4EE1-B2F3-ECC3DD89F30E}" type="datetimeFigureOut">
              <a:rPr lang="pt-BR" smtClean="0"/>
              <a:t>20/05/2016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98459-34CE-4C8C-AF21-C48553EE3B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7344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24DFE-8E8A-4EE1-B2F3-ECC3DD89F30E}" type="datetimeFigureOut">
              <a:rPr lang="pt-BR" smtClean="0"/>
              <a:t>20/05/2016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98459-34CE-4C8C-AF21-C48553EE3B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5549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E24DFE-8E8A-4EE1-B2F3-ECC3DD89F30E}" type="datetimeFigureOut">
              <a:rPr lang="pt-BR" smtClean="0"/>
              <a:t>20/05/2016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798459-34CE-4C8C-AF21-C48553EE3B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5925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 bwMode="auto">
          <a:xfrm>
            <a:off x="114300" y="2835275"/>
            <a:ext cx="89154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pt-BR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US" altLang="pt-BR" sz="4000" dirty="0"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TÍTULO DO ARTIGO</a:t>
            </a:r>
            <a:endParaRPr lang="pt-BR" altLang="pt-BR" sz="4000" dirty="0">
              <a:latin typeface="Times New Roman" panose="02020603050405020304" pitchFamily="18" charset="0"/>
              <a:ea typeface="Verdana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Subtítulo 2"/>
          <p:cNvSpPr txBox="1">
            <a:spLocks/>
          </p:cNvSpPr>
          <p:nvPr/>
        </p:nvSpPr>
        <p:spPr>
          <a:xfrm>
            <a:off x="1065212" y="4045585"/>
            <a:ext cx="7013575" cy="914400"/>
          </a:xfrm>
          <a:prstGeom prst="rect">
            <a:avLst/>
          </a:prstGeom>
        </p:spPr>
        <p:txBody>
          <a:bodyPr/>
          <a:lstStyle>
            <a:defPPr>
              <a:defRPr lang="pt-BR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pt-BR" sz="2000" dirty="0" err="1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Autor</a:t>
            </a:r>
            <a:r>
              <a:rPr lang="en-US" altLang="pt-BR" sz="2000" dirty="0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(</a:t>
            </a:r>
            <a:r>
              <a:rPr lang="en-US" altLang="pt-BR" sz="2000" dirty="0" err="1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Instituição</a:t>
            </a:r>
            <a:r>
              <a:rPr lang="en-US" altLang="pt-BR" sz="2000" dirty="0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) e-mail</a:t>
            </a:r>
            <a:br>
              <a:rPr lang="en-US" altLang="pt-BR" sz="2000" dirty="0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</a:br>
            <a:r>
              <a:rPr lang="en-US" altLang="pt-BR" sz="2000" dirty="0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Co-</a:t>
            </a:r>
            <a:r>
              <a:rPr lang="en-US" altLang="pt-BR" sz="2000" dirty="0" err="1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Autor</a:t>
            </a:r>
            <a:r>
              <a:rPr lang="en-US" altLang="pt-BR" sz="2000" dirty="0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(</a:t>
            </a:r>
            <a:r>
              <a:rPr lang="en-US" altLang="pt-BR" sz="2000" dirty="0" err="1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Instituição</a:t>
            </a:r>
            <a:r>
              <a:rPr lang="en-US" altLang="pt-BR" sz="2000" dirty="0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) e-mail</a:t>
            </a:r>
          </a:p>
          <a:p>
            <a:pPr fontAlgn="auto">
              <a:spcAft>
                <a:spcPts val="0"/>
              </a:spcAft>
              <a:defRPr/>
            </a:pPr>
            <a:endParaRPr lang="pt-BR" altLang="pt-BR" dirty="0"/>
          </a:p>
        </p:txBody>
      </p:sp>
      <p:pic>
        <p:nvPicPr>
          <p:cNvPr id="1026" name="Picture 2" descr="C:\Users\Ususarios\Desktop\Coordenação 2016-2017\Congresso COGECONT\COGECONT\COGECONT_BANNER-01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89270"/>
            <a:ext cx="3240359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9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351478"/>
            <a:ext cx="2368217" cy="1117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6804248" y="389270"/>
            <a:ext cx="19442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Logomarca da instituição de origem dos autores</a:t>
            </a:r>
          </a:p>
        </p:txBody>
      </p:sp>
    </p:spTree>
    <p:extLst>
      <p:ext uri="{BB962C8B-B14F-4D97-AF65-F5344CB8AC3E}">
        <p14:creationId xmlns:p14="http://schemas.microsoft.com/office/powerpoint/2010/main" val="3172593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827584" y="1916832"/>
            <a:ext cx="741682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altLang="pt-BR" sz="2800" dirty="0" smtClean="0"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A apresentação deve ser estruturada em:</a:t>
            </a:r>
          </a:p>
          <a:p>
            <a:endParaRPr lang="pt-B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Introdução</a:t>
            </a: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Revisão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 literatura</a:t>
            </a:r>
          </a:p>
          <a:p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Metodologia</a:t>
            </a: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Análise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dos resultados</a:t>
            </a:r>
          </a:p>
          <a:p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Conclusões </a:t>
            </a: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Referências</a:t>
            </a: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2" descr="C:\Users\Ususarios\Desktop\Coordenação 2016-2017\Congresso COGECONT\COGECONT\COGECONT_BANNER-01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89270"/>
            <a:ext cx="3240359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9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351478"/>
            <a:ext cx="2368217" cy="1117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</p:pic>
      <p:sp>
        <p:nvSpPr>
          <p:cNvPr id="7" name="CaixaDeTexto 6"/>
          <p:cNvSpPr txBox="1"/>
          <p:nvPr/>
        </p:nvSpPr>
        <p:spPr>
          <a:xfrm>
            <a:off x="6804248" y="389270"/>
            <a:ext cx="19442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Logomarca da instituição de origem dos autores</a:t>
            </a:r>
          </a:p>
        </p:txBody>
      </p:sp>
    </p:spTree>
    <p:extLst>
      <p:ext uri="{BB962C8B-B14F-4D97-AF65-F5344CB8AC3E}">
        <p14:creationId xmlns:p14="http://schemas.microsoft.com/office/powerpoint/2010/main" val="496591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1"/>
          <p:cNvSpPr txBox="1">
            <a:spLocks/>
          </p:cNvSpPr>
          <p:nvPr/>
        </p:nvSpPr>
        <p:spPr bwMode="auto">
          <a:xfrm>
            <a:off x="652076" y="1772816"/>
            <a:ext cx="7808355" cy="2736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pt-BR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 eaLnBrk="1" hangingPunct="1"/>
            <a:r>
              <a:rPr lang="pt-BR" altLang="pt-BR" sz="2500" dirty="0"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Os slides devem seguir o padrão deste modelo</a:t>
            </a:r>
            <a:r>
              <a:rPr lang="pt-BR" altLang="pt-BR" sz="2500" dirty="0" smtClean="0"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;</a:t>
            </a:r>
          </a:p>
          <a:p>
            <a:pPr eaLnBrk="1" hangingPunct="1"/>
            <a:endParaRPr lang="pt-BR" altLang="pt-BR" sz="2500" dirty="0">
              <a:latin typeface="Times New Roman" panose="02020603050405020304" pitchFamily="18" charset="0"/>
              <a:ea typeface="Verdana" pitchFamily="34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 trabalhos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selecionados, deverão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 apresentados na forma de COMUNICAÇÃO ORAL aos Avaliadores e aos presentes, durante a Sessão, em apresentação de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minutos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pt-BR" altLang="pt-BR" sz="2400" dirty="0" smtClean="0"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 </a:t>
            </a:r>
            <a:r>
              <a:rPr lang="pt-BR" altLang="pt-BR" sz="2400" dirty="0"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mais 5 minutos para arguição dos participantes;</a:t>
            </a:r>
          </a:p>
          <a:p>
            <a:pPr algn="just" eaLnBrk="1" hangingPunct="1"/>
            <a:endParaRPr lang="pt-BR" altLang="pt-BR" sz="2500" dirty="0">
              <a:latin typeface="Times New Roman" panose="02020603050405020304" pitchFamily="18" charset="0"/>
              <a:ea typeface="Verdana" pitchFamily="34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pt-BR" altLang="pt-BR" sz="2500" dirty="0"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Sugere-se 1 slide por minuto</a:t>
            </a:r>
            <a:r>
              <a:rPr lang="pt-BR" altLang="pt-BR" sz="2500" dirty="0" smtClean="0"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.</a:t>
            </a:r>
          </a:p>
          <a:p>
            <a:pPr eaLnBrk="1" hangingPunct="1"/>
            <a:endParaRPr lang="pt-BR" altLang="pt-BR" sz="2500" dirty="0" smtClean="0">
              <a:latin typeface="Times New Roman" panose="02020603050405020304" pitchFamily="18" charset="0"/>
              <a:ea typeface="Verdana" pitchFamily="34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pt-BR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 dias, horários e local serão informados a partir da divulgação dos trabalhos aceitos pela Comissão </a:t>
            </a:r>
            <a:r>
              <a:rPr lang="pt-BR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Científica</a:t>
            </a:r>
            <a:r>
              <a:rPr lang="pt-BR" sz="2800" dirty="0"/>
              <a:t>.</a:t>
            </a:r>
            <a:endParaRPr lang="pt-BR" sz="2800" dirty="0"/>
          </a:p>
          <a:p>
            <a:pPr eaLnBrk="1" hangingPunct="1"/>
            <a:endParaRPr lang="pt-BR" altLang="pt-BR" sz="2500" dirty="0">
              <a:latin typeface="Times New Roman" panose="02020603050405020304" pitchFamily="18" charset="0"/>
              <a:ea typeface="Verdana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Picture 2" descr="C:\Users\Ususarios\Desktop\Coordenação 2016-2017\Congresso COGECONT\COGECONT\COGECONT_BANNER-01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89270"/>
            <a:ext cx="3240359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9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351478"/>
            <a:ext cx="2368217" cy="1117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</p:pic>
      <p:sp>
        <p:nvSpPr>
          <p:cNvPr id="8" name="CaixaDeTexto 7"/>
          <p:cNvSpPr txBox="1"/>
          <p:nvPr/>
        </p:nvSpPr>
        <p:spPr>
          <a:xfrm>
            <a:off x="6804248" y="389270"/>
            <a:ext cx="19442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Logomarca da instituição de origem dos autores</a:t>
            </a:r>
          </a:p>
        </p:txBody>
      </p:sp>
    </p:spTree>
    <p:extLst>
      <p:ext uri="{BB962C8B-B14F-4D97-AF65-F5344CB8AC3E}">
        <p14:creationId xmlns:p14="http://schemas.microsoft.com/office/powerpoint/2010/main" val="1494448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Ususarios\Desktop\Coordenação 2016-2017\Congresso COGECONT\COGECONT\COGECONT_BANNER-01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32656"/>
            <a:ext cx="3240359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9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351478"/>
            <a:ext cx="2368217" cy="1117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6804248" y="389270"/>
            <a:ext cx="19442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Logomarca da instituição de origem dos autores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683568" y="2060848"/>
            <a:ext cx="741682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Normas de </a:t>
            </a:r>
            <a:r>
              <a:rPr lang="pt-B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Apresentação</a:t>
            </a:r>
          </a:p>
          <a:p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apresentação do trabalho poderá ser feita pelo primeiro autor e/ou por um dos </a:t>
            </a:r>
            <a:r>
              <a:rPr lang="pt-B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co-autores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 trabalho. Os trabalhos aceitos serão publicados na íntegra nos ANAIS eletrônicos do 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evento, 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desde que apresentados por pelo menos um dos autores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9375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173</Words>
  <Application>Microsoft Office PowerPoint</Application>
  <PresentationFormat>Apresentação na tela (4:3)</PresentationFormat>
  <Paragraphs>26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5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Ususarios</dc:creator>
  <cp:lastModifiedBy>Ususarios</cp:lastModifiedBy>
  <cp:revision>4</cp:revision>
  <dcterms:created xsi:type="dcterms:W3CDTF">2016-05-20T12:24:03Z</dcterms:created>
  <dcterms:modified xsi:type="dcterms:W3CDTF">2016-05-20T13:33:29Z</dcterms:modified>
</cp:coreProperties>
</file>