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20/05/2016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890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20/05/2016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5741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20/05/2016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291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20/05/2016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002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20/05/2016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288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20/05/2016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7571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20/05/2016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8342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20/05/2016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5537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20/05/2016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5834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20/05/2016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734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20/05/2016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5549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24DFE-8E8A-4EE1-B2F3-ECC3DD89F30E}" type="datetimeFigureOut">
              <a:rPr lang="pt-BR" smtClean="0"/>
              <a:t>20/05/2016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592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 bwMode="auto">
          <a:xfrm>
            <a:off x="114300" y="2835275"/>
            <a:ext cx="8915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pt-BR" sz="4000" dirty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TÍTULO DO ARTIGO</a:t>
            </a:r>
            <a:endParaRPr lang="pt-BR" altLang="pt-BR" sz="4000" dirty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065212" y="4045585"/>
            <a:ext cx="7013575" cy="914400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pt-BR" sz="2000" dirty="0" err="1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Autor</a:t>
            </a:r>
            <a:r>
              <a:rPr lang="en-US" altLang="pt-BR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(</a:t>
            </a:r>
            <a:r>
              <a:rPr lang="en-US" altLang="pt-BR" sz="2000" dirty="0" err="1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Instituição</a:t>
            </a:r>
            <a:r>
              <a:rPr lang="en-US" altLang="pt-BR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) e-mail</a:t>
            </a:r>
            <a:br>
              <a:rPr lang="en-US" altLang="pt-BR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pt-BR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Co-</a:t>
            </a:r>
            <a:r>
              <a:rPr lang="en-US" altLang="pt-BR" sz="2000" dirty="0" err="1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Autor</a:t>
            </a:r>
            <a:r>
              <a:rPr lang="en-US" altLang="pt-BR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(</a:t>
            </a:r>
            <a:r>
              <a:rPr lang="en-US" altLang="pt-BR" sz="2000" dirty="0" err="1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Instituição</a:t>
            </a:r>
            <a:r>
              <a:rPr lang="en-US" altLang="pt-BR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) e-mail</a:t>
            </a:r>
          </a:p>
          <a:p>
            <a:pPr fontAlgn="auto">
              <a:spcAft>
                <a:spcPts val="0"/>
              </a:spcAft>
              <a:defRPr/>
            </a:pPr>
            <a:endParaRPr lang="pt-BR" altLang="pt-BR" dirty="0"/>
          </a:p>
        </p:txBody>
      </p:sp>
      <p:pic>
        <p:nvPicPr>
          <p:cNvPr id="1026" name="Picture 2" descr="C:\Users\Ususarios\Desktop\Coordenação 2016-2017\Congresso COGECONT\COGECONT\COGECONT_BANNER-01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9270"/>
            <a:ext cx="324035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51478"/>
            <a:ext cx="2368217" cy="111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6804248" y="389270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Logomarca da instituição de origem dos autores</a:t>
            </a:r>
          </a:p>
        </p:txBody>
      </p:sp>
    </p:spTree>
    <p:extLst>
      <p:ext uri="{BB962C8B-B14F-4D97-AF65-F5344CB8AC3E}">
        <p14:creationId xmlns:p14="http://schemas.microsoft.com/office/powerpoint/2010/main" val="317259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27584" y="1916832"/>
            <a:ext cx="74168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sz="28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A apresentação deve ser estruturada em:</a:t>
            </a:r>
          </a:p>
          <a:p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Introdução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Revisão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literatura</a:t>
            </a:r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Metodologia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Análise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 resultados</a:t>
            </a:r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Conclusões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Referências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Ususarios\Desktop\Coordenação 2016-2017\Congresso COGECONT\COGECONT\COGECONT_BANNER-01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9270"/>
            <a:ext cx="324035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51478"/>
            <a:ext cx="2368217" cy="111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6804248" y="389270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Logomarca da instituição de origem dos autores</a:t>
            </a:r>
          </a:p>
        </p:txBody>
      </p:sp>
    </p:spTree>
    <p:extLst>
      <p:ext uri="{BB962C8B-B14F-4D97-AF65-F5344CB8AC3E}">
        <p14:creationId xmlns:p14="http://schemas.microsoft.com/office/powerpoint/2010/main" val="49659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1"/>
          <p:cNvSpPr txBox="1">
            <a:spLocks/>
          </p:cNvSpPr>
          <p:nvPr/>
        </p:nvSpPr>
        <p:spPr bwMode="auto">
          <a:xfrm>
            <a:off x="652076" y="1772816"/>
            <a:ext cx="7808355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pt-BR" altLang="pt-BR" sz="2500" dirty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Os slides devem seguir o padrão deste modelo</a:t>
            </a:r>
            <a:r>
              <a:rPr lang="pt-BR" altLang="pt-BR" sz="25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;</a:t>
            </a:r>
          </a:p>
          <a:p>
            <a:pPr eaLnBrk="1" hangingPunct="1"/>
            <a:endParaRPr lang="pt-BR" altLang="pt-BR" sz="2500" dirty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trabalhos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selecionados, deverão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apresentados na forma de COMUNICAÇÃO ORAL aos Avaliadores e aos presentes, durante a Sessão, em apresentação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altLang="pt-BR" sz="24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 </a:t>
            </a:r>
            <a:r>
              <a:rPr lang="pt-BR" altLang="pt-BR" sz="2400" dirty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mais 5 minutos para arguição dos participantes;</a:t>
            </a:r>
          </a:p>
          <a:p>
            <a:pPr algn="just" eaLnBrk="1" hangingPunct="1"/>
            <a:endParaRPr lang="pt-BR" altLang="pt-BR" sz="2500" dirty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pt-BR" altLang="pt-BR" sz="2500" dirty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Sugere-se 1 slide por minuto</a:t>
            </a:r>
            <a:r>
              <a:rPr lang="pt-BR" altLang="pt-BR" sz="25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pt-BR" altLang="pt-BR" sz="2500" dirty="0" smtClean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dias, horários e local serão informados a partir da divulgação dos trabalhos aceitos pela Comissão </a:t>
            </a:r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Científica</a:t>
            </a:r>
            <a:r>
              <a:rPr lang="pt-BR" sz="2800" dirty="0"/>
              <a:t>.</a:t>
            </a:r>
            <a:endParaRPr lang="pt-BR" sz="2800" dirty="0"/>
          </a:p>
          <a:p>
            <a:pPr eaLnBrk="1" hangingPunct="1"/>
            <a:endParaRPr lang="pt-BR" altLang="pt-BR" sz="2500" dirty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C:\Users\Ususarios\Desktop\Coordenação 2016-2017\Congresso COGECONT\COGECONT\COGECONT_BANNER-01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9270"/>
            <a:ext cx="324035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51478"/>
            <a:ext cx="2368217" cy="111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6804248" y="389270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Logomarca da instituição de origem dos autores</a:t>
            </a:r>
          </a:p>
        </p:txBody>
      </p:sp>
    </p:spTree>
    <p:extLst>
      <p:ext uri="{BB962C8B-B14F-4D97-AF65-F5344CB8AC3E}">
        <p14:creationId xmlns:p14="http://schemas.microsoft.com/office/powerpoint/2010/main" val="149444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usarios\Desktop\Coordenação 2016-2017\Congresso COGECONT\COGECONT\COGECONT_BANNER-01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324035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51478"/>
            <a:ext cx="2368217" cy="111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6804248" y="389270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Logomarca da instituição de origem dos autores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683568" y="2060848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Normas de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do trabalho poderá ser feita pelo primeiro autor e/ou por um dos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co-autores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trabalho. Os trabalhos aceitos serão publicados na íntegra nos ANAIS eletrônicos do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evento,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desde que apresentados por pelo menos um dos autores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37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173</Words>
  <Application>Microsoft Office PowerPoint</Application>
  <PresentationFormat>Apresentação na tela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Ususarios</dc:creator>
  <cp:lastModifiedBy>Ususarios</cp:lastModifiedBy>
  <cp:revision>4</cp:revision>
  <dcterms:created xsi:type="dcterms:W3CDTF">2016-05-20T12:24:03Z</dcterms:created>
  <dcterms:modified xsi:type="dcterms:W3CDTF">2016-05-20T13:33:29Z</dcterms:modified>
</cp:coreProperties>
</file>