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404050" cy="43205400"/>
  <p:notesSz cx="6858000" cy="9144000"/>
  <p:defaultTextStyle>
    <a:defPPr>
      <a:defRPr lang="pt-BR"/>
    </a:defPPr>
    <a:lvl1pPr marL="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DE19"/>
    <a:srgbClr val="596F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33" d="100"/>
          <a:sy n="33" d="100"/>
        </p:scale>
        <p:origin x="-78" y="4752"/>
      </p:cViewPr>
      <p:guideLst>
        <p:guide orient="horz" pos="13608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0304" y="13421680"/>
            <a:ext cx="27543443" cy="9261158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0608" y="24483060"/>
            <a:ext cx="22682835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7684F-B6B5-4987-A36E-0B5E672C8D2C}" type="datetimeFigureOut">
              <a:rPr lang="pt-BR" smtClean="0"/>
              <a:t>17/09/2015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B19D1-3794-4285-ADFB-609594CA96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9271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7684F-B6B5-4987-A36E-0B5E672C8D2C}" type="datetimeFigureOut">
              <a:rPr lang="pt-BR" smtClean="0"/>
              <a:t>17/09/2015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B19D1-3794-4285-ADFB-609594CA96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89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492936" y="1730222"/>
            <a:ext cx="7290911" cy="3686460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620203" y="1730222"/>
            <a:ext cx="21332666" cy="3686460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7684F-B6B5-4987-A36E-0B5E672C8D2C}" type="datetimeFigureOut">
              <a:rPr lang="pt-BR" smtClean="0"/>
              <a:t>17/09/2015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B19D1-3794-4285-ADFB-609594CA96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4845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7684F-B6B5-4987-A36E-0B5E672C8D2C}" type="datetimeFigureOut">
              <a:rPr lang="pt-BR" smtClean="0"/>
              <a:t>17/09/2015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B19D1-3794-4285-ADFB-609594CA96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9435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696" y="27763473"/>
            <a:ext cx="27543443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696" y="18312295"/>
            <a:ext cx="27543443" cy="9451178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7684F-B6B5-4987-A36E-0B5E672C8D2C}" type="datetimeFigureOut">
              <a:rPr lang="pt-BR" smtClean="0"/>
              <a:t>17/09/2015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B19D1-3794-4285-ADFB-609594CA96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3223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620202" y="10081263"/>
            <a:ext cx="14311789" cy="28513567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472059" y="10081263"/>
            <a:ext cx="14311789" cy="28513567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7684F-B6B5-4987-A36E-0B5E672C8D2C}" type="datetimeFigureOut">
              <a:rPr lang="pt-BR" smtClean="0"/>
              <a:t>17/09/2015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B19D1-3794-4285-ADFB-609594CA96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0732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9671212"/>
            <a:ext cx="14317416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203" y="13701713"/>
            <a:ext cx="14317416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809" y="9671212"/>
            <a:ext cx="14323040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809" y="13701713"/>
            <a:ext cx="14323040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7684F-B6B5-4987-A36E-0B5E672C8D2C}" type="datetimeFigureOut">
              <a:rPr lang="pt-BR" smtClean="0"/>
              <a:t>17/09/2015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B19D1-3794-4285-ADFB-609594CA96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8745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7684F-B6B5-4987-A36E-0B5E672C8D2C}" type="datetimeFigureOut">
              <a:rPr lang="pt-BR" smtClean="0"/>
              <a:t>17/09/2015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B19D1-3794-4285-ADFB-609594CA96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8652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7684F-B6B5-4987-A36E-0B5E672C8D2C}" type="datetimeFigureOut">
              <a:rPr lang="pt-BR" smtClean="0"/>
              <a:t>17/09/2015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B19D1-3794-4285-ADFB-609594CA96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1673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4" y="1720215"/>
            <a:ext cx="10660709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083" y="1720218"/>
            <a:ext cx="18114764" cy="36874612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204" y="9041133"/>
            <a:ext cx="10660709" cy="29553697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7684F-B6B5-4987-A36E-0B5E672C8D2C}" type="datetimeFigureOut">
              <a:rPr lang="pt-BR" smtClean="0"/>
              <a:t>17/09/2015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B19D1-3794-4285-ADFB-609594CA96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1852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421" y="30243780"/>
            <a:ext cx="19442430" cy="3570449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421" y="3860483"/>
            <a:ext cx="19442430" cy="25923240"/>
          </a:xfrm>
        </p:spPr>
        <p:txBody>
          <a:bodyPr/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421" y="33814229"/>
            <a:ext cx="19442430" cy="5070631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7684F-B6B5-4987-A36E-0B5E672C8D2C}" type="datetimeFigureOut">
              <a:rPr lang="pt-BR" smtClean="0"/>
              <a:t>17/09/2015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B19D1-3794-4285-ADFB-609594CA96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7394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10081263"/>
            <a:ext cx="29163645" cy="28513567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202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27684F-B6B5-4987-A36E-0B5E672C8D2C}" type="datetimeFigureOut">
              <a:rPr lang="pt-BR" smtClean="0"/>
              <a:t>17/09/2015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71384" y="40045008"/>
            <a:ext cx="10261283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229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9B19D1-3794-4285-ADFB-609594CA96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9430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20540" rtl="0" eaLnBrk="1" latinLnBrk="0" hangingPunct="1">
        <a:spcBef>
          <a:spcPct val="0"/>
        </a:spcBef>
        <a:buNone/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203" indent="-1620203" algn="l" defTabSz="432054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10439" indent="-1350169" algn="l" defTabSz="4320540" rtl="0" eaLnBrk="1" latinLnBrk="0" hangingPunct="1">
        <a:spcBef>
          <a:spcPct val="20000"/>
        </a:spcBef>
        <a:buFont typeface="Arial" panose="020B0604020202020204" pitchFamily="34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80135" algn="l" defTabSz="4320540" rtl="0" eaLnBrk="1" latinLnBrk="0" hangingPunct="1">
        <a:spcBef>
          <a:spcPct val="20000"/>
        </a:spcBef>
        <a:buFont typeface="Arial" panose="020B0604020202020204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945" indent="-1080135" algn="l" defTabSz="4320540" rtl="0" eaLnBrk="1" latinLnBrk="0" hangingPunct="1">
        <a:spcBef>
          <a:spcPct val="20000"/>
        </a:spcBef>
        <a:buFont typeface="Arial" panose="020B0604020202020204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1215" indent="-1080135" algn="l" defTabSz="4320540" rtl="0" eaLnBrk="1" latinLnBrk="0" hangingPunct="1">
        <a:spcBef>
          <a:spcPct val="20000"/>
        </a:spcBef>
        <a:buFont typeface="Arial" panose="020B0604020202020204" pitchFamily="34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0" hangingPunct="1">
        <a:spcBef>
          <a:spcPct val="20000"/>
        </a:spcBef>
        <a:buFont typeface="Arial" panose="020B0604020202020204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0" hangingPunct="1">
        <a:spcBef>
          <a:spcPct val="20000"/>
        </a:spcBef>
        <a:buFont typeface="Arial" panose="020B0604020202020204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0" hangingPunct="1">
        <a:spcBef>
          <a:spcPct val="20000"/>
        </a:spcBef>
        <a:buFont typeface="Arial" panose="020B0604020202020204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0" hangingPunct="1">
        <a:spcBef>
          <a:spcPct val="20000"/>
        </a:spcBef>
        <a:buFont typeface="Arial" panose="020B0604020202020204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40386" y="11206844"/>
            <a:ext cx="14401600" cy="25733560"/>
          </a:xfrm>
        </p:spPr>
        <p:txBody>
          <a:bodyPr>
            <a:normAutofit/>
          </a:bodyPr>
          <a:lstStyle/>
          <a:p>
            <a:pPr algn="l"/>
            <a:r>
              <a:rPr lang="pt-BR" sz="4000" b="1" dirty="0" smtClean="0">
                <a:solidFill>
                  <a:schemeClr val="tx1"/>
                </a:solidFill>
              </a:rPr>
              <a:t>Introdução</a:t>
            </a:r>
          </a:p>
          <a:p>
            <a:pPr algn="l"/>
            <a:r>
              <a:rPr lang="pt-BR" altLang="pt-BR" sz="4000" dirty="0" smtClean="0">
                <a:solidFill>
                  <a:schemeClr val="tx1"/>
                </a:solidFill>
                <a:latin typeface="Arial" charset="0"/>
              </a:rPr>
              <a:t>Descrição da introdução...</a:t>
            </a:r>
          </a:p>
          <a:p>
            <a:pPr algn="l"/>
            <a:endParaRPr lang="pt-BR" sz="4000" b="1" dirty="0" smtClean="0">
              <a:solidFill>
                <a:schemeClr val="tx1"/>
              </a:solidFill>
            </a:endParaRPr>
          </a:p>
          <a:p>
            <a:pPr algn="l"/>
            <a:endParaRPr lang="pt-BR" sz="4000" b="1" dirty="0" smtClean="0">
              <a:solidFill>
                <a:schemeClr val="tx1"/>
              </a:solidFill>
            </a:endParaRPr>
          </a:p>
          <a:p>
            <a:pPr algn="l"/>
            <a:endParaRPr lang="pt-BR" sz="4000" b="1" dirty="0">
              <a:solidFill>
                <a:schemeClr val="tx1"/>
              </a:solidFill>
            </a:endParaRPr>
          </a:p>
          <a:p>
            <a:pPr algn="l"/>
            <a:endParaRPr lang="pt-BR" sz="4000" b="1" dirty="0">
              <a:solidFill>
                <a:schemeClr val="tx1"/>
              </a:solidFill>
            </a:endParaRPr>
          </a:p>
          <a:p>
            <a:pPr algn="l"/>
            <a:endParaRPr lang="pt-BR" sz="4000" b="1" dirty="0" smtClean="0">
              <a:solidFill>
                <a:schemeClr val="tx1"/>
              </a:solidFill>
            </a:endParaRPr>
          </a:p>
          <a:p>
            <a:pPr algn="l"/>
            <a:endParaRPr lang="pt-BR" sz="4000" b="1" dirty="0" smtClean="0">
              <a:solidFill>
                <a:schemeClr val="tx1"/>
              </a:solidFill>
            </a:endParaRPr>
          </a:p>
          <a:p>
            <a:pPr algn="l"/>
            <a:endParaRPr lang="pt-BR" sz="4000" b="1" dirty="0" smtClean="0">
              <a:solidFill>
                <a:schemeClr val="tx1"/>
              </a:solidFill>
            </a:endParaRPr>
          </a:p>
          <a:p>
            <a:pPr algn="l"/>
            <a:r>
              <a:rPr lang="pt-BR" sz="4000" b="1" dirty="0">
                <a:solidFill>
                  <a:schemeClr val="tx1"/>
                </a:solidFill>
              </a:rPr>
              <a:t>Objetivos</a:t>
            </a:r>
          </a:p>
          <a:p>
            <a:pPr algn="l"/>
            <a:r>
              <a:rPr lang="pt-BR" altLang="pt-BR" sz="4000" dirty="0">
                <a:solidFill>
                  <a:schemeClr val="tx1"/>
                </a:solidFill>
                <a:latin typeface="Arial" charset="0"/>
              </a:rPr>
              <a:t>Descrição dos objetivos...</a:t>
            </a:r>
          </a:p>
          <a:p>
            <a:pPr algn="l"/>
            <a:endParaRPr lang="pt-BR" sz="4000" b="1" dirty="0" smtClean="0">
              <a:solidFill>
                <a:schemeClr val="tx1"/>
              </a:solidFill>
            </a:endParaRPr>
          </a:p>
          <a:p>
            <a:pPr algn="l"/>
            <a:endParaRPr lang="pt-BR" sz="4000" b="1" dirty="0" smtClean="0">
              <a:solidFill>
                <a:schemeClr val="tx1"/>
              </a:solidFill>
            </a:endParaRPr>
          </a:p>
          <a:p>
            <a:pPr algn="l"/>
            <a:endParaRPr lang="pt-BR" sz="4000" b="1" dirty="0" smtClean="0">
              <a:solidFill>
                <a:schemeClr val="tx1"/>
              </a:solidFill>
            </a:endParaRPr>
          </a:p>
          <a:p>
            <a:pPr algn="l"/>
            <a:endParaRPr lang="pt-BR" sz="4000" b="1" dirty="0">
              <a:solidFill>
                <a:schemeClr val="tx1"/>
              </a:solidFill>
            </a:endParaRPr>
          </a:p>
          <a:p>
            <a:pPr algn="l"/>
            <a:endParaRPr lang="pt-BR" sz="4000" b="1" dirty="0" smtClean="0">
              <a:solidFill>
                <a:schemeClr val="tx1"/>
              </a:solidFill>
            </a:endParaRPr>
          </a:p>
          <a:p>
            <a:pPr algn="l"/>
            <a:endParaRPr lang="pt-BR" sz="4000" b="1" dirty="0">
              <a:solidFill>
                <a:schemeClr val="tx1"/>
              </a:solidFill>
            </a:endParaRPr>
          </a:p>
          <a:p>
            <a:pPr algn="l"/>
            <a:r>
              <a:rPr lang="pt-BR" sz="4000" b="1" dirty="0">
                <a:solidFill>
                  <a:schemeClr val="tx1"/>
                </a:solidFill>
              </a:rPr>
              <a:t>Metodologia</a:t>
            </a:r>
          </a:p>
          <a:p>
            <a:pPr algn="l"/>
            <a:r>
              <a:rPr lang="pt-BR" altLang="pt-BR" sz="4000" dirty="0">
                <a:solidFill>
                  <a:schemeClr val="tx1"/>
                </a:solidFill>
                <a:latin typeface="Arial" charset="0"/>
              </a:rPr>
              <a:t>Descrição dos materiais e métodos</a:t>
            </a:r>
            <a:r>
              <a:rPr lang="pt-BR" altLang="pt-BR" sz="4000" dirty="0" smtClean="0">
                <a:solidFill>
                  <a:schemeClr val="tx1"/>
                </a:solidFill>
                <a:latin typeface="Arial" charset="0"/>
              </a:rPr>
              <a:t>...</a:t>
            </a:r>
          </a:p>
          <a:p>
            <a:pPr algn="l"/>
            <a:endParaRPr lang="pt-BR" altLang="pt-BR" sz="4000" dirty="0" smtClean="0">
              <a:solidFill>
                <a:schemeClr val="tx1"/>
              </a:solidFill>
              <a:latin typeface="Arial" charset="0"/>
            </a:endParaRPr>
          </a:p>
          <a:p>
            <a:pPr algn="l"/>
            <a:endParaRPr lang="pt-BR" altLang="pt-BR" sz="4000" dirty="0">
              <a:solidFill>
                <a:schemeClr val="tx1"/>
              </a:solidFill>
              <a:latin typeface="Arial" charset="0"/>
            </a:endParaRPr>
          </a:p>
          <a:p>
            <a:pPr algn="l"/>
            <a:endParaRPr lang="pt-BR" altLang="pt-BR" sz="4000" dirty="0" smtClean="0">
              <a:solidFill>
                <a:schemeClr val="tx1"/>
              </a:solidFill>
              <a:latin typeface="Arial" charset="0"/>
            </a:endParaRPr>
          </a:p>
          <a:p>
            <a:pPr algn="l"/>
            <a:r>
              <a:rPr lang="pt-BR" altLang="pt-BR" sz="4000" dirty="0" smtClean="0">
                <a:solidFill>
                  <a:schemeClr val="tx1"/>
                </a:solidFill>
                <a:latin typeface="Arial" charset="0"/>
              </a:rPr>
              <a:t>Ver exemplo de figura caso necessário.</a:t>
            </a:r>
          </a:p>
          <a:p>
            <a:pPr algn="l"/>
            <a:endParaRPr lang="pt-BR" altLang="pt-BR" sz="4000" dirty="0" smtClean="0">
              <a:solidFill>
                <a:schemeClr val="tx1"/>
              </a:solidFill>
              <a:latin typeface="Arial" charset="0"/>
            </a:endParaRPr>
          </a:p>
          <a:p>
            <a:pPr algn="l"/>
            <a:endParaRPr lang="pt-BR" altLang="pt-BR" sz="4000" dirty="0">
              <a:solidFill>
                <a:schemeClr val="tx1"/>
              </a:solidFill>
              <a:latin typeface="Arial" charset="0"/>
            </a:endParaRPr>
          </a:p>
          <a:p>
            <a:pPr algn="l"/>
            <a:endParaRPr lang="pt-BR" altLang="pt-BR" sz="4000" dirty="0" smtClean="0">
              <a:solidFill>
                <a:schemeClr val="tx1"/>
              </a:solidFill>
              <a:latin typeface="Arial" charset="0"/>
            </a:endParaRPr>
          </a:p>
          <a:p>
            <a:pPr algn="l"/>
            <a:endParaRPr lang="pt-BR" altLang="pt-BR" sz="4000" dirty="0">
              <a:solidFill>
                <a:schemeClr val="tx1"/>
              </a:solidFill>
              <a:latin typeface="Arial" charset="0"/>
            </a:endParaRPr>
          </a:p>
          <a:p>
            <a:pPr algn="l"/>
            <a:endParaRPr lang="pt-BR" altLang="pt-BR" sz="4000" dirty="0" smtClean="0">
              <a:solidFill>
                <a:schemeClr val="tx1"/>
              </a:solidFill>
              <a:latin typeface="Arial" charset="0"/>
            </a:endParaRPr>
          </a:p>
          <a:p>
            <a:pPr algn="l"/>
            <a:endParaRPr lang="pt-BR" altLang="pt-BR" sz="4000" dirty="0">
              <a:solidFill>
                <a:schemeClr val="tx1"/>
              </a:solidFill>
              <a:latin typeface="Arial" charset="0"/>
            </a:endParaRPr>
          </a:p>
          <a:p>
            <a:pPr algn="l"/>
            <a:endParaRPr lang="pt-BR" altLang="pt-BR" sz="4000" dirty="0" smtClean="0">
              <a:solidFill>
                <a:schemeClr val="tx1"/>
              </a:solidFill>
              <a:latin typeface="Arial" charset="0"/>
            </a:endParaRPr>
          </a:p>
          <a:p>
            <a:pPr algn="l"/>
            <a:endParaRPr lang="pt-BR" altLang="pt-BR" sz="4000" dirty="0">
              <a:solidFill>
                <a:schemeClr val="tx1"/>
              </a:solidFill>
              <a:latin typeface="Arial" charset="0"/>
            </a:endParaRPr>
          </a:p>
          <a:p>
            <a:pPr algn="l"/>
            <a:endParaRPr lang="pt-BR" altLang="pt-BR" sz="4000" dirty="0" smtClean="0">
              <a:solidFill>
                <a:schemeClr val="tx1"/>
              </a:solidFill>
              <a:latin typeface="Arial" charset="0"/>
            </a:endParaRPr>
          </a:p>
          <a:p>
            <a:pPr algn="l"/>
            <a:endParaRPr lang="pt-BR" altLang="pt-BR" sz="4000" dirty="0" smtClean="0">
              <a:solidFill>
                <a:schemeClr val="tx1"/>
              </a:solidFill>
              <a:latin typeface="Arial" charset="0"/>
            </a:endParaRPr>
          </a:p>
          <a:p>
            <a:pPr algn="l"/>
            <a:endParaRPr lang="pt-BR" altLang="pt-BR" sz="4000" dirty="0">
              <a:solidFill>
                <a:schemeClr val="tx1"/>
              </a:solidFill>
              <a:latin typeface="Arial" charset="0"/>
            </a:endParaRPr>
          </a:p>
          <a:p>
            <a:pPr algn="l"/>
            <a:endParaRPr lang="pt-BR" altLang="pt-BR" sz="4000" dirty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0" y="0"/>
            <a:ext cx="32404050" cy="4536804"/>
          </a:xfrm>
          <a:prstGeom prst="rect">
            <a:avLst/>
          </a:prstGeom>
          <a:solidFill>
            <a:srgbClr val="596F5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0" y="39784870"/>
            <a:ext cx="32404050" cy="3420530"/>
          </a:xfrm>
          <a:prstGeom prst="rect">
            <a:avLst/>
          </a:prstGeom>
          <a:solidFill>
            <a:srgbClr val="596F5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4401" y="1223253"/>
            <a:ext cx="10058400" cy="1946281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0209" y="40324780"/>
            <a:ext cx="10058400" cy="1857786"/>
          </a:xfrm>
          <a:prstGeom prst="rect">
            <a:avLst/>
          </a:prstGeom>
        </p:spPr>
      </p:pic>
      <p:sp>
        <p:nvSpPr>
          <p:cNvPr id="12" name="Retângulo 11"/>
          <p:cNvSpPr/>
          <p:nvPr/>
        </p:nvSpPr>
        <p:spPr>
          <a:xfrm>
            <a:off x="13033673" y="1223253"/>
            <a:ext cx="18002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000" b="1" dirty="0" smtClean="0">
                <a:solidFill>
                  <a:srgbClr val="D6DE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Área Temática</a:t>
            </a:r>
            <a:r>
              <a:rPr lang="pt-BR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pt-BR" sz="4000" dirty="0" smtClean="0">
                <a:solidFill>
                  <a:srgbClr val="D6DE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Ensino, Pesquisa ou Extensão (optar por uma)</a:t>
            </a:r>
          </a:p>
          <a:p>
            <a:pPr fontAlgn="base"/>
            <a:r>
              <a:rPr lang="pt-BR" sz="4000" b="1" dirty="0" smtClean="0">
                <a:solidFill>
                  <a:srgbClr val="D6DE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Área CAPES/CNPq</a:t>
            </a:r>
            <a:r>
              <a:rPr lang="pt-BR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pt-BR" sz="4000" b="1" dirty="0" smtClean="0">
                <a:solidFill>
                  <a:srgbClr val="D6DE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Ciências </a:t>
            </a:r>
            <a:r>
              <a:rPr lang="pt-BR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Exatas e da </a:t>
            </a:r>
            <a:r>
              <a:rPr lang="pt-BR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Terra ... (optar por uma)</a:t>
            </a:r>
          </a:p>
          <a:p>
            <a:pPr fontAlgn="base"/>
            <a:r>
              <a:rPr lang="pt-BR" sz="4000" b="1" dirty="0" smtClean="0">
                <a:solidFill>
                  <a:srgbClr val="D6DE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Fonte financiadora</a:t>
            </a:r>
            <a:r>
              <a:rPr lang="pt-BR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pt-BR" sz="4000" b="1" dirty="0" smtClean="0">
                <a:solidFill>
                  <a:srgbClr val="D6DE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Descrever, se houver</a:t>
            </a:r>
            <a:endParaRPr lang="pt-BR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40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CaixaDeTexto 24"/>
          <p:cNvSpPr txBox="1"/>
          <p:nvPr/>
        </p:nvSpPr>
        <p:spPr>
          <a:xfrm>
            <a:off x="1944441" y="5112868"/>
            <a:ext cx="28731192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altLang="pt-BR" sz="8000" b="1" dirty="0" smtClean="0">
                <a:latin typeface="Arial" charset="0"/>
              </a:rPr>
              <a:t>Título completo do trabalho:</a:t>
            </a:r>
            <a:r>
              <a:rPr lang="pt-BR" altLang="pt-BR" sz="14600" b="1" dirty="0" smtClean="0">
                <a:latin typeface="Arial" charset="0"/>
              </a:rPr>
              <a:t/>
            </a:r>
            <a:br>
              <a:rPr lang="pt-BR" altLang="pt-BR" sz="14600" b="1" dirty="0" smtClean="0">
                <a:latin typeface="Arial" charset="0"/>
              </a:rPr>
            </a:br>
            <a:r>
              <a:rPr lang="pt-BR" altLang="pt-BR" sz="6000" dirty="0" smtClean="0">
                <a:latin typeface="Arial" charset="0"/>
              </a:rPr>
              <a:t>Subtítulo em caixa baixa, sem negrito</a:t>
            </a:r>
          </a:p>
          <a:p>
            <a:pPr algn="ctr"/>
            <a:endParaRPr lang="pt-BR" sz="5000" dirty="0">
              <a:latin typeface="Arial" charset="0"/>
            </a:endParaRPr>
          </a:p>
          <a:p>
            <a:pPr algn="ctr"/>
            <a:r>
              <a:rPr lang="pt-BR" sz="4000" dirty="0" smtClean="0">
                <a:latin typeface="Arial" charset="0"/>
              </a:rPr>
              <a:t>Autor 1: Nome do autor – Universidade</a:t>
            </a:r>
          </a:p>
          <a:p>
            <a:pPr algn="ctr"/>
            <a:r>
              <a:rPr lang="pt-BR" sz="4000" dirty="0" smtClean="0">
                <a:latin typeface="Arial" charset="0"/>
              </a:rPr>
              <a:t>Autor 2: Nome do autor – Universidade</a:t>
            </a:r>
          </a:p>
          <a:p>
            <a:pPr algn="ctr"/>
            <a:r>
              <a:rPr lang="pt-BR" sz="4000" dirty="0" smtClean="0">
                <a:latin typeface="Arial" charset="0"/>
              </a:rPr>
              <a:t>+ Autores...</a:t>
            </a:r>
          </a:p>
          <a:p>
            <a:pPr algn="ctr"/>
            <a:endParaRPr lang="pt-BR" sz="4000" dirty="0">
              <a:latin typeface="Arial" charset="0"/>
            </a:endParaRPr>
          </a:p>
          <a:p>
            <a:pPr algn="ctr"/>
            <a:endParaRPr lang="pt-BR" sz="4000" dirty="0"/>
          </a:p>
        </p:txBody>
      </p:sp>
      <p:sp>
        <p:nvSpPr>
          <p:cNvPr id="26" name="Retângulo 25"/>
          <p:cNvSpPr/>
          <p:nvPr/>
        </p:nvSpPr>
        <p:spPr>
          <a:xfrm flipV="1">
            <a:off x="-26343" y="10369452"/>
            <a:ext cx="32404050" cy="45719"/>
          </a:xfrm>
          <a:prstGeom prst="rect">
            <a:avLst/>
          </a:prstGeom>
          <a:solidFill>
            <a:srgbClr val="596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grpSp>
        <p:nvGrpSpPr>
          <p:cNvPr id="34" name="Grupo 33"/>
          <p:cNvGrpSpPr/>
          <p:nvPr/>
        </p:nvGrpSpPr>
        <p:grpSpPr>
          <a:xfrm>
            <a:off x="1894479" y="28652744"/>
            <a:ext cx="13240929" cy="5191317"/>
            <a:chOff x="1947682" y="19278019"/>
            <a:chExt cx="15112461" cy="5925081"/>
          </a:xfrm>
        </p:grpSpPr>
        <p:sp>
          <p:nvSpPr>
            <p:cNvPr id="28" name="CaixaDeTexto 61"/>
            <p:cNvSpPr txBox="1">
              <a:spLocks noChangeArrowheads="1"/>
            </p:cNvSpPr>
            <p:nvPr/>
          </p:nvSpPr>
          <p:spPr bwMode="auto">
            <a:xfrm>
              <a:off x="1947682" y="24328544"/>
              <a:ext cx="7009942" cy="7902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18" tIns="45710" rIns="91418" bIns="45710">
              <a:spAutoFit/>
            </a:bodyPr>
            <a:lstStyle>
              <a:lvl1pPr>
                <a:defRPr sz="19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 sz="19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 sz="19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 sz="19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 sz="19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912813" fontAlgn="base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912813" fontAlgn="base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912813" fontAlgn="base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912813" fontAlgn="base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pt-BR" altLang="pt-BR" sz="3000" dirty="0">
                  <a:latin typeface="Arial" charset="0"/>
                </a:rPr>
                <a:t>Figura 1: descrição da figura</a:t>
              </a:r>
            </a:p>
            <a:p>
              <a:r>
                <a:rPr lang="pt-BR" altLang="pt-BR" sz="3000" dirty="0">
                  <a:latin typeface="Arial" charset="0"/>
                </a:rPr>
                <a:t>Fonte: Autor (2014, p. </a:t>
              </a:r>
              <a:r>
                <a:rPr lang="pt-BR" altLang="pt-BR" sz="3000" dirty="0" err="1">
                  <a:latin typeface="Arial" charset="0"/>
                </a:rPr>
                <a:t>xx</a:t>
              </a:r>
              <a:r>
                <a:rPr lang="pt-BR" altLang="pt-BR" sz="3000" dirty="0">
                  <a:latin typeface="Arial" charset="0"/>
                </a:rPr>
                <a:t>)</a:t>
              </a:r>
            </a:p>
          </p:txBody>
        </p:sp>
        <p:pic>
          <p:nvPicPr>
            <p:cNvPr id="29" name="Imagem 62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01184" y="19278019"/>
              <a:ext cx="6856440" cy="45689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3" name="CaixaDeTexto 91"/>
            <p:cNvSpPr txBox="1">
              <a:spLocks noChangeArrowheads="1"/>
            </p:cNvSpPr>
            <p:nvPr/>
          </p:nvSpPr>
          <p:spPr bwMode="auto">
            <a:xfrm>
              <a:off x="10050201" y="24412822"/>
              <a:ext cx="7009942" cy="7902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18" tIns="45710" rIns="91418" bIns="45710">
              <a:spAutoFit/>
            </a:bodyPr>
            <a:lstStyle>
              <a:lvl1pPr>
                <a:defRPr sz="19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 sz="19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 sz="19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 sz="19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 sz="19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912813" fontAlgn="base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912813" fontAlgn="base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912813" fontAlgn="base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912813" fontAlgn="base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pt-BR" altLang="pt-BR" sz="3000" dirty="0">
                  <a:latin typeface="Arial" charset="0"/>
                </a:rPr>
                <a:t>Gráfico 1: descrição do gráfico</a:t>
              </a:r>
            </a:p>
            <a:p>
              <a:r>
                <a:rPr lang="pt-BR" altLang="pt-BR" sz="3000" dirty="0">
                  <a:latin typeface="Arial" charset="0"/>
                </a:rPr>
                <a:t>Fonte: Autor (2014, p. </a:t>
              </a:r>
              <a:r>
                <a:rPr lang="pt-BR" altLang="pt-BR" sz="3000" dirty="0" err="1">
                  <a:latin typeface="Arial" charset="0"/>
                </a:rPr>
                <a:t>xx</a:t>
              </a:r>
              <a:r>
                <a:rPr lang="pt-BR" altLang="pt-BR" sz="3000" dirty="0">
                  <a:latin typeface="Arial" charset="0"/>
                </a:rPr>
                <a:t>)</a:t>
              </a:r>
            </a:p>
          </p:txBody>
        </p:sp>
      </p:grpSp>
      <p:sp>
        <p:nvSpPr>
          <p:cNvPr id="37" name="CaixaDeTexto 36"/>
          <p:cNvSpPr txBox="1"/>
          <p:nvPr/>
        </p:nvSpPr>
        <p:spPr>
          <a:xfrm>
            <a:off x="16850097" y="11593588"/>
            <a:ext cx="14617624" cy="276691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pt-BR" altLang="pt-BR" sz="4000" dirty="0" smtClean="0">
                <a:solidFill>
                  <a:schemeClr val="tx1"/>
                </a:solidFill>
                <a:latin typeface="Arial" charset="0"/>
              </a:rPr>
              <a:t>Continuação da metodologia...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pt-BR" sz="4000" b="1" dirty="0" smtClean="0"/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pt-BR" sz="4000" b="1" dirty="0"/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pt-BR" sz="4000" b="1" dirty="0" smtClean="0"/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pt-BR" sz="4000" b="1" dirty="0"/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pt-BR" sz="4000" b="1" dirty="0" smtClean="0"/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pt-BR" sz="4000" b="1" dirty="0"/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pt-BR" sz="4000" b="1" dirty="0" smtClean="0"/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pt-BR" sz="4000" b="1" dirty="0"/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pt-BR" sz="4000" b="1" dirty="0" smtClean="0"/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pt-BR" sz="4000" b="1" dirty="0"/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pt-BR" sz="4000" b="1" dirty="0" smtClean="0"/>
              <a:t>Resultados </a:t>
            </a:r>
            <a:r>
              <a:rPr lang="pt-BR" sz="4000" b="1" dirty="0"/>
              <a:t>obtidos</a:t>
            </a:r>
          </a:p>
          <a:p>
            <a:r>
              <a:rPr lang="pt-BR" altLang="pt-BR" sz="4000" dirty="0" smtClean="0">
                <a:solidFill>
                  <a:schemeClr val="tx1"/>
                </a:solidFill>
                <a:latin typeface="Arial" charset="0"/>
              </a:rPr>
              <a:t>Descrição dos resultados (parciais ou completos)...</a:t>
            </a:r>
          </a:p>
          <a:p>
            <a:endParaRPr lang="pt-BR" sz="4000" b="1" dirty="0" smtClean="0">
              <a:solidFill>
                <a:schemeClr val="tx1"/>
              </a:solidFill>
            </a:endParaRPr>
          </a:p>
          <a:p>
            <a:endParaRPr lang="pt-BR" sz="4000" b="1" dirty="0"/>
          </a:p>
          <a:p>
            <a:endParaRPr lang="pt-BR" sz="4000" b="1" dirty="0" smtClean="0">
              <a:solidFill>
                <a:schemeClr val="tx1"/>
              </a:solidFill>
            </a:endParaRPr>
          </a:p>
          <a:p>
            <a:endParaRPr lang="pt-BR" sz="4000" b="1" dirty="0" smtClean="0"/>
          </a:p>
          <a:p>
            <a:endParaRPr lang="pt-BR" sz="4000" b="1" dirty="0"/>
          </a:p>
          <a:p>
            <a:endParaRPr lang="pt-BR" sz="4000" b="1" dirty="0" smtClean="0">
              <a:solidFill>
                <a:schemeClr val="tx1"/>
              </a:solidFill>
            </a:endParaRPr>
          </a:p>
          <a:p>
            <a:endParaRPr lang="pt-BR" sz="4000" b="1" dirty="0"/>
          </a:p>
          <a:p>
            <a:endParaRPr lang="pt-BR" sz="4000" b="1" dirty="0" smtClean="0">
              <a:solidFill>
                <a:schemeClr val="tx1"/>
              </a:solidFill>
            </a:endParaRPr>
          </a:p>
          <a:p>
            <a:endParaRPr lang="pt-BR" sz="4000" b="1" dirty="0"/>
          </a:p>
          <a:p>
            <a:endParaRPr lang="pt-BR" sz="4000" b="1" dirty="0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pt-BR" sz="4000" b="1" dirty="0"/>
              <a:t>Considerações finais</a:t>
            </a:r>
          </a:p>
          <a:p>
            <a:r>
              <a:rPr lang="pt-BR" altLang="pt-BR" sz="4000" dirty="0" smtClean="0">
                <a:solidFill>
                  <a:schemeClr val="tx1"/>
                </a:solidFill>
                <a:latin typeface="Arial" charset="0"/>
              </a:rPr>
              <a:t>Descrição das considerações finais...</a:t>
            </a:r>
          </a:p>
          <a:p>
            <a:endParaRPr lang="pt-BR" sz="4000" b="1" dirty="0" smtClean="0">
              <a:solidFill>
                <a:schemeClr val="tx1"/>
              </a:solidFill>
              <a:latin typeface="Arial" charset="0"/>
            </a:endParaRPr>
          </a:p>
          <a:p>
            <a:endParaRPr lang="pt-BR" sz="4000" b="1" dirty="0">
              <a:latin typeface="Arial" charset="0"/>
            </a:endParaRPr>
          </a:p>
          <a:p>
            <a:endParaRPr lang="pt-BR" sz="4000" b="1" dirty="0" smtClean="0">
              <a:solidFill>
                <a:schemeClr val="tx1"/>
              </a:solidFill>
              <a:latin typeface="Arial" charset="0"/>
            </a:endParaRPr>
          </a:p>
          <a:p>
            <a:endParaRPr lang="pt-BR" sz="4000" b="1" dirty="0" smtClean="0"/>
          </a:p>
          <a:p>
            <a:endParaRPr lang="pt-BR" sz="4000" b="1" dirty="0"/>
          </a:p>
          <a:p>
            <a:endParaRPr lang="pt-BR" sz="4000" b="1" dirty="0" smtClean="0"/>
          </a:p>
          <a:p>
            <a:endParaRPr lang="pt-BR" sz="4000" b="1" dirty="0"/>
          </a:p>
          <a:p>
            <a:endParaRPr lang="pt-BR" sz="4000" b="1" dirty="0" smtClean="0"/>
          </a:p>
          <a:p>
            <a:endParaRPr lang="pt-BR" sz="4000" b="1" dirty="0"/>
          </a:p>
          <a:p>
            <a:endParaRPr lang="pt-BR" sz="4000" b="1" dirty="0" smtClean="0"/>
          </a:p>
          <a:p>
            <a:endParaRPr lang="pt-BR" sz="4000" b="1" dirty="0"/>
          </a:p>
          <a:p>
            <a:endParaRPr lang="pt-BR" sz="4000" b="1" dirty="0" smtClean="0"/>
          </a:p>
          <a:p>
            <a:endParaRPr lang="pt-BR" sz="4000" b="1" dirty="0"/>
          </a:p>
          <a:p>
            <a:endParaRPr lang="pt-BR" sz="4000" b="1" dirty="0" smtClean="0"/>
          </a:p>
          <a:p>
            <a:endParaRPr lang="pt-BR" sz="4000" b="1" dirty="0"/>
          </a:p>
          <a:p>
            <a:endParaRPr lang="pt-BR" sz="4000" b="1" dirty="0" smtClean="0"/>
          </a:p>
          <a:p>
            <a:endParaRPr lang="pt-BR" sz="4000" b="1" dirty="0"/>
          </a:p>
          <a:p>
            <a:r>
              <a:rPr lang="pt-BR" sz="4000" b="1" dirty="0" smtClean="0"/>
              <a:t>Obs</a:t>
            </a:r>
            <a:r>
              <a:rPr lang="pt-BR" sz="4000" b="1" dirty="0"/>
              <a:t>.: </a:t>
            </a:r>
            <a:r>
              <a:rPr lang="pt-BR" altLang="pt-BR" sz="4000" dirty="0" smtClean="0">
                <a:solidFill>
                  <a:schemeClr val="tx1"/>
                </a:solidFill>
                <a:latin typeface="Arial" charset="0"/>
              </a:rPr>
              <a:t>A descrição das referências não precisa constar no pôster, pois serão publicadas nos Anais do Evento.</a:t>
            </a:r>
          </a:p>
          <a:p>
            <a:endParaRPr lang="pt-BR" sz="4000" dirty="0"/>
          </a:p>
        </p:txBody>
      </p:sp>
      <p:sp>
        <p:nvSpPr>
          <p:cNvPr id="41" name="Retângulo 40"/>
          <p:cNvSpPr/>
          <p:nvPr/>
        </p:nvSpPr>
        <p:spPr>
          <a:xfrm rot="5400000" flipV="1">
            <a:off x="2494009" y="24842853"/>
            <a:ext cx="27317735" cy="45719"/>
          </a:xfrm>
          <a:prstGeom prst="rect">
            <a:avLst/>
          </a:prstGeom>
          <a:solidFill>
            <a:srgbClr val="596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44" name="Imagem 4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8902" y="29347954"/>
            <a:ext cx="6696744" cy="3307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7909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136</Words>
  <Application>Microsoft Office PowerPoint</Application>
  <PresentationFormat>Personalizar</PresentationFormat>
  <Paragraphs>88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Unochapecó</dc:creator>
  <cp:lastModifiedBy>Unochapecó</cp:lastModifiedBy>
  <cp:revision>9</cp:revision>
  <dcterms:created xsi:type="dcterms:W3CDTF">2015-09-17T17:47:42Z</dcterms:created>
  <dcterms:modified xsi:type="dcterms:W3CDTF">2015-09-17T19:28:33Z</dcterms:modified>
</cp:coreProperties>
</file>