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32404050"/>
  <p:notesSz cx="6858000" cy="9144000"/>
  <p:defaultTextStyle>
    <a:defPPr>
      <a:defRPr lang="pt-BR"/>
    </a:defPPr>
    <a:lvl1pPr algn="l" defTabSz="912813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nochapecó" initials="Not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>
        <p:scale>
          <a:sx n="50" d="100"/>
          <a:sy n="50" d="100"/>
        </p:scale>
        <p:origin x="-1944" y="6888"/>
      </p:cViewPr>
      <p:guideLst>
        <p:guide orient="horz" pos="1020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11-13T21:22:34.516" idx="1">
    <p:pos x="6692" y="19337"/>
    <p:text>Para ampliar o tamanho do pôster sem desconfigurar o documento, siga os seguintes passos:
1) selecione todo o conteúdo. 
2) Copie o conteúdo selecionado.
3) Delete o conteúdo copiado.
4) Aumente a altura da prancheta de edição para o tamanho que você precisar.
5) Cole o conteúdo copiado e ajuste o seu conteúdo no pôster.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0066261"/>
            <a:ext cx="7772400" cy="694587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18362303"/>
            <a:ext cx="6400800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A751F-3885-4662-B838-E221B8F797FD}" type="datetimeFigureOut">
              <a:rPr lang="pt-BR"/>
              <a:pPr>
                <a:defRPr/>
              </a:pPr>
              <a:t>13/11/2014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607A5-73BF-45ED-98C7-4E2D57FE82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562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07B88-8236-48BB-8903-8140A43158AC}" type="datetimeFigureOut">
              <a:rPr lang="pt-BR"/>
              <a:pPr>
                <a:defRPr/>
              </a:pPr>
              <a:t>13/11/2014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B1DB-FD6E-481D-9ADC-3109A868AF8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649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97677"/>
            <a:ext cx="2057400" cy="2764845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97677"/>
            <a:ext cx="6019800" cy="2764845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EB8E2-421D-46CF-8479-C5615E85522C}" type="datetimeFigureOut">
              <a:rPr lang="pt-BR"/>
              <a:pPr>
                <a:defRPr/>
              </a:pPr>
              <a:t>13/11/2014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282F4-2EC8-47DF-AC49-19073EE4AF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28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09E69-9AA2-4EF3-84E7-08C33479A7BD}" type="datetimeFigureOut">
              <a:rPr lang="pt-BR"/>
              <a:pPr>
                <a:defRPr/>
              </a:pPr>
              <a:t>13/11/2014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257B3-0262-4522-A4E5-ED7121B1B7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6072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20822617"/>
            <a:ext cx="7772400" cy="643580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13734226"/>
            <a:ext cx="7772400" cy="7088387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5710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2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3713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EFAE0-6F31-4C09-9D3F-A4639C870B2B}" type="datetimeFigureOut">
              <a:rPr lang="pt-BR"/>
              <a:pPr>
                <a:defRPr/>
              </a:pPr>
              <a:t>13/11/2014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6F921-4508-41A5-B5C2-77B4C647BB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2747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7560957"/>
            <a:ext cx="4038600" cy="21385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7560957"/>
            <a:ext cx="4038600" cy="21385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A7845-2DC2-4CC6-936D-63069538CEC2}" type="datetimeFigureOut">
              <a:rPr lang="pt-BR"/>
              <a:pPr>
                <a:defRPr/>
              </a:pPr>
              <a:t>13/11/2014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66A35-7F47-472B-9410-89B871FBCA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3533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7253415"/>
            <a:ext cx="4040188" cy="3022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2" indent="0">
              <a:buNone/>
              <a:defRPr sz="1900" b="1"/>
            </a:lvl2pPr>
            <a:lvl3pPr marL="914201" indent="0">
              <a:buNone/>
              <a:defRPr sz="1900" b="1"/>
            </a:lvl3pPr>
            <a:lvl4pPr marL="1371302" indent="0">
              <a:buNone/>
              <a:defRPr sz="1700" b="1"/>
            </a:lvl4pPr>
            <a:lvl5pPr marL="1828402" indent="0">
              <a:buNone/>
              <a:defRPr sz="1700" b="1"/>
            </a:lvl5pPr>
            <a:lvl6pPr marL="2285503" indent="0">
              <a:buNone/>
              <a:defRPr sz="1700" b="1"/>
            </a:lvl6pPr>
            <a:lvl7pPr marL="2742602" indent="0">
              <a:buNone/>
              <a:defRPr sz="1700" b="1"/>
            </a:lvl7pPr>
            <a:lvl8pPr marL="3199704" indent="0">
              <a:buNone/>
              <a:defRPr sz="1700" b="1"/>
            </a:lvl8pPr>
            <a:lvl9pPr marL="3656803" indent="0">
              <a:buNone/>
              <a:defRPr sz="17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10276290"/>
            <a:ext cx="4040188" cy="18669836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37" y="7253415"/>
            <a:ext cx="4041775" cy="3022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2" indent="0">
              <a:buNone/>
              <a:defRPr sz="1900" b="1"/>
            </a:lvl2pPr>
            <a:lvl3pPr marL="914201" indent="0">
              <a:buNone/>
              <a:defRPr sz="1900" b="1"/>
            </a:lvl3pPr>
            <a:lvl4pPr marL="1371302" indent="0">
              <a:buNone/>
              <a:defRPr sz="1700" b="1"/>
            </a:lvl4pPr>
            <a:lvl5pPr marL="1828402" indent="0">
              <a:buNone/>
              <a:defRPr sz="1700" b="1"/>
            </a:lvl5pPr>
            <a:lvl6pPr marL="2285503" indent="0">
              <a:buNone/>
              <a:defRPr sz="1700" b="1"/>
            </a:lvl6pPr>
            <a:lvl7pPr marL="2742602" indent="0">
              <a:buNone/>
              <a:defRPr sz="1700" b="1"/>
            </a:lvl7pPr>
            <a:lvl8pPr marL="3199704" indent="0">
              <a:buNone/>
              <a:defRPr sz="1700" b="1"/>
            </a:lvl8pPr>
            <a:lvl9pPr marL="3656803" indent="0">
              <a:buNone/>
              <a:defRPr sz="17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37" y="10276290"/>
            <a:ext cx="4041775" cy="18669836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35EFE-8A97-4E8B-B4AB-9A80F0257640}" type="datetimeFigureOut">
              <a:rPr lang="pt-BR"/>
              <a:pPr>
                <a:defRPr/>
              </a:pPr>
              <a:t>13/11/2014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18E43-FCA8-4C4C-90DF-1AC39A2C95C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5531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DB288-B5B7-4C45-9A6A-A330D4DC8EDF}" type="datetimeFigureOut">
              <a:rPr lang="pt-BR"/>
              <a:pPr>
                <a:defRPr/>
              </a:pPr>
              <a:t>13/11/2014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E77F1-EC2E-4ACE-BF3C-8C1A163703F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5577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B254-B11E-4947-8203-7AE9D43BCDD0}" type="datetimeFigureOut">
              <a:rPr lang="pt-BR"/>
              <a:pPr>
                <a:defRPr/>
              </a:pPr>
              <a:t>13/11/2014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5EF56-27EC-4A15-9E91-475D8C42208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2744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9" y="1290166"/>
            <a:ext cx="3008313" cy="5490686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3" y="1290169"/>
            <a:ext cx="5111751" cy="27655961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9" y="6780852"/>
            <a:ext cx="3008313" cy="22165271"/>
          </a:xfrm>
        </p:spPr>
        <p:txBody>
          <a:bodyPr/>
          <a:lstStyle>
            <a:lvl1pPr marL="0" indent="0">
              <a:buNone/>
              <a:defRPr sz="1400"/>
            </a:lvl1pPr>
            <a:lvl2pPr marL="457102" indent="0">
              <a:buNone/>
              <a:defRPr sz="1200"/>
            </a:lvl2pPr>
            <a:lvl3pPr marL="914201" indent="0">
              <a:buNone/>
              <a:defRPr sz="900"/>
            </a:lvl3pPr>
            <a:lvl4pPr marL="1371302" indent="0">
              <a:buNone/>
              <a:defRPr sz="900"/>
            </a:lvl4pPr>
            <a:lvl5pPr marL="1828402" indent="0">
              <a:buNone/>
              <a:defRPr sz="900"/>
            </a:lvl5pPr>
            <a:lvl6pPr marL="2285503" indent="0">
              <a:buNone/>
              <a:defRPr sz="900"/>
            </a:lvl6pPr>
            <a:lvl7pPr marL="2742602" indent="0">
              <a:buNone/>
              <a:defRPr sz="900"/>
            </a:lvl7pPr>
            <a:lvl8pPr marL="3199704" indent="0">
              <a:buNone/>
              <a:defRPr sz="900"/>
            </a:lvl8pPr>
            <a:lvl9pPr marL="3656803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7970B-BB40-4385-80BE-6A89A87AB45B}" type="datetimeFigureOut">
              <a:rPr lang="pt-BR"/>
              <a:pPr>
                <a:defRPr/>
              </a:pPr>
              <a:t>13/11/2014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0D4C4-96C8-421A-A2F6-CF1C6EDAA92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8763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22682845"/>
            <a:ext cx="5486400" cy="2677835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2895361"/>
            <a:ext cx="5486400" cy="19442430"/>
          </a:xfrm>
        </p:spPr>
        <p:txBody>
          <a:bodyPr rtlCol="0">
            <a:normAutofit/>
          </a:bodyPr>
          <a:lstStyle>
            <a:lvl1pPr marL="0" indent="0">
              <a:buNone/>
              <a:defRPr sz="3100"/>
            </a:lvl1pPr>
            <a:lvl2pPr marL="457102" indent="0">
              <a:buNone/>
              <a:defRPr sz="2800"/>
            </a:lvl2pPr>
            <a:lvl3pPr marL="914201" indent="0">
              <a:buNone/>
              <a:defRPr sz="2400"/>
            </a:lvl3pPr>
            <a:lvl4pPr marL="1371302" indent="0">
              <a:buNone/>
              <a:defRPr sz="1900"/>
            </a:lvl4pPr>
            <a:lvl5pPr marL="1828402" indent="0">
              <a:buNone/>
              <a:defRPr sz="1900"/>
            </a:lvl5pPr>
            <a:lvl6pPr marL="2285503" indent="0">
              <a:buNone/>
              <a:defRPr sz="1900"/>
            </a:lvl6pPr>
            <a:lvl7pPr marL="2742602" indent="0">
              <a:buNone/>
              <a:defRPr sz="1900"/>
            </a:lvl7pPr>
            <a:lvl8pPr marL="3199704" indent="0">
              <a:buNone/>
              <a:defRPr sz="1900"/>
            </a:lvl8pPr>
            <a:lvl9pPr marL="3656803" indent="0">
              <a:buNone/>
              <a:defRPr sz="19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25360682"/>
            <a:ext cx="5486400" cy="3802976"/>
          </a:xfrm>
        </p:spPr>
        <p:txBody>
          <a:bodyPr/>
          <a:lstStyle>
            <a:lvl1pPr marL="0" indent="0">
              <a:buNone/>
              <a:defRPr sz="1400"/>
            </a:lvl1pPr>
            <a:lvl2pPr marL="457102" indent="0">
              <a:buNone/>
              <a:defRPr sz="1200"/>
            </a:lvl2pPr>
            <a:lvl3pPr marL="914201" indent="0">
              <a:buNone/>
              <a:defRPr sz="900"/>
            </a:lvl3pPr>
            <a:lvl4pPr marL="1371302" indent="0">
              <a:buNone/>
              <a:defRPr sz="900"/>
            </a:lvl4pPr>
            <a:lvl5pPr marL="1828402" indent="0">
              <a:buNone/>
              <a:defRPr sz="900"/>
            </a:lvl5pPr>
            <a:lvl6pPr marL="2285503" indent="0">
              <a:buNone/>
              <a:defRPr sz="900"/>
            </a:lvl6pPr>
            <a:lvl7pPr marL="2742602" indent="0">
              <a:buNone/>
              <a:defRPr sz="900"/>
            </a:lvl7pPr>
            <a:lvl8pPr marL="3199704" indent="0">
              <a:buNone/>
              <a:defRPr sz="900"/>
            </a:lvl8pPr>
            <a:lvl9pPr marL="3656803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228D1-EA57-424E-A40D-A2AB1804CE6F}" type="datetimeFigureOut">
              <a:rPr lang="pt-BR"/>
              <a:pPr>
                <a:defRPr/>
              </a:pPr>
              <a:t>13/11/2014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7C343-0FB4-4D66-91CD-80F3D179264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9551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1296988"/>
            <a:ext cx="8229600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7561263"/>
            <a:ext cx="8229600" cy="2138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30033913"/>
            <a:ext cx="2133600" cy="1725612"/>
          </a:xfrm>
          <a:prstGeom prst="rect">
            <a:avLst/>
          </a:prstGeom>
        </p:spPr>
        <p:txBody>
          <a:bodyPr vert="horz" lIns="91420" tIns="45711" rIns="91420" bIns="45711" rtlCol="0" anchor="ctr"/>
          <a:lstStyle>
            <a:lvl1pPr algn="l" defTabSz="914201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D2C106-C31F-443C-A18A-EB54C47F9319}" type="datetimeFigureOut">
              <a:rPr lang="pt-BR"/>
              <a:pPr>
                <a:defRPr/>
              </a:pPr>
              <a:t>13/11/2014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30033913"/>
            <a:ext cx="2895600" cy="1725612"/>
          </a:xfrm>
          <a:prstGeom prst="rect">
            <a:avLst/>
          </a:prstGeom>
        </p:spPr>
        <p:txBody>
          <a:bodyPr vert="horz" lIns="91420" tIns="45711" rIns="91420" bIns="45711" rtlCol="0" anchor="ctr"/>
          <a:lstStyle>
            <a:lvl1pPr algn="ctr" defTabSz="91420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30033913"/>
            <a:ext cx="2133600" cy="1725612"/>
          </a:xfrm>
          <a:prstGeom prst="rect">
            <a:avLst/>
          </a:prstGeom>
        </p:spPr>
        <p:txBody>
          <a:bodyPr vert="horz" lIns="91420" tIns="45711" rIns="91420" bIns="45711" rtlCol="0" anchor="ctr"/>
          <a:lstStyle>
            <a:lvl1pPr algn="r" defTabSz="914201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F64B65-A1F6-4D87-835D-FE772CAC8BE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2813" rtl="0" fontAlgn="base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2pPr>
      <a:lvl3pPr algn="ctr" defTabSz="9128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3pPr>
      <a:lvl4pPr algn="ctr" defTabSz="9128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4pPr>
      <a:lvl5pPr algn="ctr" defTabSz="9128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fontAlgn="base">
        <a:spcBef>
          <a:spcPct val="20000"/>
        </a:spcBef>
        <a:spcAft>
          <a:spcPct val="0"/>
        </a:spcAft>
        <a:buFont typeface="Arial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fontAlgn="base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fontAlgn="base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52" indent="-228551" algn="l" defTabSz="914201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53" indent="-228551" algn="l" defTabSz="914201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52" indent="-228551" algn="l" defTabSz="914201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54" indent="-228551" algn="l" defTabSz="914201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2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2" algn="l" defTabSz="9142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1" algn="l" defTabSz="9142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2" algn="l" defTabSz="9142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02" algn="l" defTabSz="9142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03" algn="l" defTabSz="9142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02" algn="l" defTabSz="9142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04" algn="l" defTabSz="9142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03" algn="l" defTabSz="9142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Chart1.xls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jpeg"/><Relationship Id="rId9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ector reto 36"/>
          <p:cNvCxnSpPr/>
          <p:nvPr/>
        </p:nvCxnSpPr>
        <p:spPr>
          <a:xfrm flipH="1">
            <a:off x="2195513" y="2232025"/>
            <a:ext cx="69484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Imagem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21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CaixaDeTexto 38"/>
          <p:cNvSpPr txBox="1">
            <a:spLocks noChangeArrowheads="1"/>
          </p:cNvSpPr>
          <p:nvPr/>
        </p:nvSpPr>
        <p:spPr bwMode="auto">
          <a:xfrm>
            <a:off x="2051050" y="2586038"/>
            <a:ext cx="67691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altLang="pt-BR" sz="2600" b="1">
                <a:latin typeface="Arial" charset="0"/>
              </a:rPr>
              <a:t>TÍTULO COMPLETO DO TRABALHO:</a:t>
            </a:r>
          </a:p>
          <a:p>
            <a:r>
              <a:rPr lang="pt-BR" altLang="pt-BR" sz="2600">
                <a:latin typeface="Arial" charset="0"/>
              </a:rPr>
              <a:t>Subtítulo em caixa baixa, sem negrito</a:t>
            </a:r>
          </a:p>
        </p:txBody>
      </p:sp>
      <p:sp>
        <p:nvSpPr>
          <p:cNvPr id="2053" name="CaixaDeTexto 39"/>
          <p:cNvSpPr txBox="1">
            <a:spLocks noChangeArrowheads="1"/>
          </p:cNvSpPr>
          <p:nvPr/>
        </p:nvSpPr>
        <p:spPr bwMode="auto">
          <a:xfrm>
            <a:off x="2051050" y="3609975"/>
            <a:ext cx="6851650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altLang="pt-BR">
                <a:latin typeface="Arial" charset="0"/>
              </a:rPr>
              <a:t>Autor 1: Nome – Universidade </a:t>
            </a:r>
          </a:p>
          <a:p>
            <a:r>
              <a:rPr lang="pt-BR" altLang="pt-BR">
                <a:latin typeface="Arial" charset="0"/>
              </a:rPr>
              <a:t>Autor 2: Nome – Universidade</a:t>
            </a:r>
          </a:p>
          <a:p>
            <a:r>
              <a:rPr lang="pt-BR" altLang="pt-BR">
                <a:latin typeface="Arial" charset="0"/>
              </a:rPr>
              <a:t>Autor ... </a:t>
            </a:r>
          </a:p>
        </p:txBody>
      </p:sp>
      <p:grpSp>
        <p:nvGrpSpPr>
          <p:cNvPr id="2054" name="Grupo 40"/>
          <p:cNvGrpSpPr>
            <a:grpSpLocks/>
          </p:cNvGrpSpPr>
          <p:nvPr/>
        </p:nvGrpSpPr>
        <p:grpSpPr bwMode="auto">
          <a:xfrm>
            <a:off x="395288" y="5356225"/>
            <a:ext cx="8758237" cy="492125"/>
            <a:chOff x="395535" y="5306214"/>
            <a:chExt cx="8758361" cy="492442"/>
          </a:xfrm>
        </p:grpSpPr>
        <p:cxnSp>
          <p:nvCxnSpPr>
            <p:cNvPr id="42" name="Conector reto 41"/>
            <p:cNvCxnSpPr/>
            <p:nvPr/>
          </p:nvCxnSpPr>
          <p:spPr>
            <a:xfrm flipH="1">
              <a:off x="2808569" y="5544492"/>
              <a:ext cx="634532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8" name="CaixaDeTexto 42"/>
            <p:cNvSpPr txBox="1">
              <a:spLocks noChangeArrowheads="1"/>
            </p:cNvSpPr>
            <p:nvPr/>
          </p:nvSpPr>
          <p:spPr bwMode="auto">
            <a:xfrm>
              <a:off x="395535" y="5306214"/>
              <a:ext cx="2592289" cy="492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pt-BR" altLang="pt-BR" sz="2600" b="1">
                  <a:latin typeface="Arial" charset="0"/>
                </a:rPr>
                <a:t>INTRODUÇÃO</a:t>
              </a:r>
            </a:p>
          </p:txBody>
        </p:sp>
      </p:grpSp>
      <p:grpSp>
        <p:nvGrpSpPr>
          <p:cNvPr id="2055" name="Grupo 43"/>
          <p:cNvGrpSpPr>
            <a:grpSpLocks/>
          </p:cNvGrpSpPr>
          <p:nvPr/>
        </p:nvGrpSpPr>
        <p:grpSpPr bwMode="auto">
          <a:xfrm>
            <a:off x="395288" y="8785225"/>
            <a:ext cx="8748712" cy="492125"/>
            <a:chOff x="395536" y="8906614"/>
            <a:chExt cx="8748464" cy="492442"/>
          </a:xfrm>
        </p:grpSpPr>
        <p:cxnSp>
          <p:nvCxnSpPr>
            <p:cNvPr id="45" name="Conector reto 44"/>
            <p:cNvCxnSpPr/>
            <p:nvPr/>
          </p:nvCxnSpPr>
          <p:spPr>
            <a:xfrm flipH="1">
              <a:off x="2483039" y="9144892"/>
              <a:ext cx="666096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6" name="CaixaDeTexto 45"/>
            <p:cNvSpPr txBox="1">
              <a:spLocks noChangeArrowheads="1"/>
            </p:cNvSpPr>
            <p:nvPr/>
          </p:nvSpPr>
          <p:spPr bwMode="auto">
            <a:xfrm>
              <a:off x="395536" y="8906614"/>
              <a:ext cx="2088232" cy="492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pt-BR" altLang="pt-BR" sz="2600" b="1">
                  <a:latin typeface="Arial" charset="0"/>
                </a:rPr>
                <a:t>OBJETIVOS</a:t>
              </a:r>
            </a:p>
          </p:txBody>
        </p:sp>
      </p:grpSp>
      <p:sp>
        <p:nvSpPr>
          <p:cNvPr id="2056" name="CaixaDeTexto 46"/>
          <p:cNvSpPr txBox="1">
            <a:spLocks noChangeArrowheads="1"/>
          </p:cNvSpPr>
          <p:nvPr/>
        </p:nvSpPr>
        <p:spPr bwMode="auto">
          <a:xfrm>
            <a:off x="403225" y="5976938"/>
            <a:ext cx="84169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pt-BR" altLang="pt-BR">
                <a:latin typeface="Arial" charset="0"/>
              </a:rPr>
              <a:t>Descrição da introdução...</a:t>
            </a:r>
          </a:p>
        </p:txBody>
      </p:sp>
      <p:sp>
        <p:nvSpPr>
          <p:cNvPr id="2057" name="CaixaDeTexto 47"/>
          <p:cNvSpPr txBox="1">
            <a:spLocks noChangeArrowheads="1"/>
          </p:cNvSpPr>
          <p:nvPr/>
        </p:nvSpPr>
        <p:spPr bwMode="auto">
          <a:xfrm>
            <a:off x="2051050" y="4714875"/>
            <a:ext cx="68516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altLang="pt-BR">
                <a:latin typeface="Arial" charset="0"/>
              </a:rPr>
              <a:t>Fonte financiadora: Nome da fonte financiadora da pesquisa</a:t>
            </a:r>
          </a:p>
        </p:txBody>
      </p:sp>
      <p:sp>
        <p:nvSpPr>
          <p:cNvPr id="2058" name="CaixaDeTexto 48"/>
          <p:cNvSpPr txBox="1">
            <a:spLocks noChangeArrowheads="1"/>
          </p:cNvSpPr>
          <p:nvPr/>
        </p:nvSpPr>
        <p:spPr bwMode="auto">
          <a:xfrm>
            <a:off x="395288" y="9383713"/>
            <a:ext cx="8424862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pt-BR" altLang="pt-BR">
                <a:latin typeface="Arial" charset="0"/>
              </a:rPr>
              <a:t>Descrição dos objetivos...</a:t>
            </a:r>
          </a:p>
        </p:txBody>
      </p:sp>
      <p:grpSp>
        <p:nvGrpSpPr>
          <p:cNvPr id="2059" name="Grupo 49"/>
          <p:cNvGrpSpPr>
            <a:grpSpLocks/>
          </p:cNvGrpSpPr>
          <p:nvPr/>
        </p:nvGrpSpPr>
        <p:grpSpPr bwMode="auto">
          <a:xfrm>
            <a:off x="395288" y="12241213"/>
            <a:ext cx="8748712" cy="492125"/>
            <a:chOff x="395536" y="8906614"/>
            <a:chExt cx="8748464" cy="492442"/>
          </a:xfrm>
        </p:grpSpPr>
        <p:cxnSp>
          <p:nvCxnSpPr>
            <p:cNvPr id="51" name="Conector reto 50"/>
            <p:cNvCxnSpPr/>
            <p:nvPr/>
          </p:nvCxnSpPr>
          <p:spPr>
            <a:xfrm flipH="1">
              <a:off x="4356236" y="9144892"/>
              <a:ext cx="47877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4" name="CaixaDeTexto 51"/>
            <p:cNvSpPr txBox="1">
              <a:spLocks noChangeArrowheads="1"/>
            </p:cNvSpPr>
            <p:nvPr/>
          </p:nvSpPr>
          <p:spPr bwMode="auto">
            <a:xfrm>
              <a:off x="395536" y="8906614"/>
              <a:ext cx="4320480" cy="492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pt-BR" altLang="pt-BR" sz="2600" b="1">
                  <a:latin typeface="Arial" charset="0"/>
                </a:rPr>
                <a:t>MATERIAIS E MÉTODOS</a:t>
              </a:r>
            </a:p>
          </p:txBody>
        </p:sp>
      </p:grpSp>
      <p:sp>
        <p:nvSpPr>
          <p:cNvPr id="2060" name="CaixaDeTexto 52"/>
          <p:cNvSpPr txBox="1">
            <a:spLocks noChangeArrowheads="1"/>
          </p:cNvSpPr>
          <p:nvPr/>
        </p:nvSpPr>
        <p:spPr bwMode="auto">
          <a:xfrm>
            <a:off x="395288" y="12839700"/>
            <a:ext cx="8424862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pt-BR" altLang="pt-BR">
                <a:latin typeface="Arial" charset="0"/>
              </a:rPr>
              <a:t>Descrição dos materiais e métodos...</a:t>
            </a:r>
          </a:p>
        </p:txBody>
      </p:sp>
      <p:grpSp>
        <p:nvGrpSpPr>
          <p:cNvPr id="2061" name="Grupo 53"/>
          <p:cNvGrpSpPr>
            <a:grpSpLocks/>
          </p:cNvGrpSpPr>
          <p:nvPr/>
        </p:nvGrpSpPr>
        <p:grpSpPr bwMode="auto">
          <a:xfrm>
            <a:off x="403225" y="15697200"/>
            <a:ext cx="8748713" cy="493713"/>
            <a:chOff x="395536" y="8906614"/>
            <a:chExt cx="8748465" cy="492442"/>
          </a:xfrm>
        </p:grpSpPr>
        <p:cxnSp>
          <p:nvCxnSpPr>
            <p:cNvPr id="55" name="Conector reto 54"/>
            <p:cNvCxnSpPr/>
            <p:nvPr/>
          </p:nvCxnSpPr>
          <p:spPr>
            <a:xfrm flipH="1">
              <a:off x="2764019" y="9145710"/>
              <a:ext cx="637998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2" name="CaixaDeTexto 55"/>
            <p:cNvSpPr txBox="1">
              <a:spLocks noChangeArrowheads="1"/>
            </p:cNvSpPr>
            <p:nvPr/>
          </p:nvSpPr>
          <p:spPr bwMode="auto">
            <a:xfrm>
              <a:off x="395536" y="8906614"/>
              <a:ext cx="4320480" cy="492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pt-BR" altLang="pt-BR" sz="2600" b="1">
                  <a:latin typeface="Arial" charset="0"/>
                </a:rPr>
                <a:t>RESULTADOS</a:t>
              </a:r>
            </a:p>
          </p:txBody>
        </p:sp>
      </p:grpSp>
      <p:sp>
        <p:nvSpPr>
          <p:cNvPr id="2062" name="CaixaDeTexto 56"/>
          <p:cNvSpPr txBox="1">
            <a:spLocks noChangeArrowheads="1"/>
          </p:cNvSpPr>
          <p:nvPr/>
        </p:nvSpPr>
        <p:spPr bwMode="auto">
          <a:xfrm>
            <a:off x="403225" y="16295688"/>
            <a:ext cx="8416925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pt-BR" altLang="pt-BR">
                <a:latin typeface="Arial" charset="0"/>
              </a:rPr>
              <a:t>Descrição dos resultados (parciais ou completos)...</a:t>
            </a:r>
          </a:p>
        </p:txBody>
      </p:sp>
      <p:grpSp>
        <p:nvGrpSpPr>
          <p:cNvPr id="2063" name="Grupo 57"/>
          <p:cNvGrpSpPr>
            <a:grpSpLocks/>
          </p:cNvGrpSpPr>
          <p:nvPr/>
        </p:nvGrpSpPr>
        <p:grpSpPr bwMode="auto">
          <a:xfrm>
            <a:off x="403225" y="22250400"/>
            <a:ext cx="8748713" cy="492125"/>
            <a:chOff x="395536" y="8906614"/>
            <a:chExt cx="8748466" cy="492442"/>
          </a:xfrm>
        </p:grpSpPr>
        <p:cxnSp>
          <p:nvCxnSpPr>
            <p:cNvPr id="59" name="Conector reto 58"/>
            <p:cNvCxnSpPr/>
            <p:nvPr/>
          </p:nvCxnSpPr>
          <p:spPr>
            <a:xfrm flipH="1">
              <a:off x="4716589" y="9144892"/>
              <a:ext cx="442741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0" name="CaixaDeTexto 59"/>
            <p:cNvSpPr txBox="1">
              <a:spLocks noChangeArrowheads="1"/>
            </p:cNvSpPr>
            <p:nvPr/>
          </p:nvSpPr>
          <p:spPr bwMode="auto">
            <a:xfrm>
              <a:off x="395536" y="8906614"/>
              <a:ext cx="4320480" cy="492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pt-BR" altLang="pt-BR" sz="2600" b="1">
                  <a:latin typeface="Arial" charset="0"/>
                </a:rPr>
                <a:t>CONSIDERAÇÕES FINAIS</a:t>
              </a:r>
            </a:p>
          </p:txBody>
        </p:sp>
      </p:grpSp>
      <p:sp>
        <p:nvSpPr>
          <p:cNvPr id="2064" name="CaixaDeTexto 60"/>
          <p:cNvSpPr txBox="1">
            <a:spLocks noChangeArrowheads="1"/>
          </p:cNvSpPr>
          <p:nvPr/>
        </p:nvSpPr>
        <p:spPr bwMode="auto">
          <a:xfrm>
            <a:off x="403225" y="22848888"/>
            <a:ext cx="8416925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pt-BR" altLang="pt-BR">
                <a:latin typeface="Arial" charset="0"/>
              </a:rPr>
              <a:t>Descrição das considerações finais...</a:t>
            </a:r>
          </a:p>
        </p:txBody>
      </p:sp>
      <p:sp>
        <p:nvSpPr>
          <p:cNvPr id="2065" name="CaixaDeTexto 61"/>
          <p:cNvSpPr txBox="1">
            <a:spLocks noChangeArrowheads="1"/>
          </p:cNvSpPr>
          <p:nvPr/>
        </p:nvSpPr>
        <p:spPr bwMode="auto">
          <a:xfrm>
            <a:off x="442913" y="20942300"/>
            <a:ext cx="36972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altLang="pt-BR" sz="1700">
                <a:latin typeface="Arial" charset="0"/>
              </a:rPr>
              <a:t>Figura 1: descrição da figura</a:t>
            </a:r>
          </a:p>
          <a:p>
            <a:r>
              <a:rPr lang="pt-BR" altLang="pt-BR" sz="1700">
                <a:latin typeface="Arial" charset="0"/>
              </a:rPr>
              <a:t>Fonte: Autor (2014, p. xx)</a:t>
            </a:r>
          </a:p>
        </p:txBody>
      </p:sp>
      <p:pic>
        <p:nvPicPr>
          <p:cNvPr id="2066" name="Imagem 6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18278475"/>
            <a:ext cx="3616325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7" name="CaixaDeTexto 63"/>
          <p:cNvSpPr txBox="1">
            <a:spLocks noChangeArrowheads="1"/>
          </p:cNvSpPr>
          <p:nvPr/>
        </p:nvSpPr>
        <p:spPr bwMode="auto">
          <a:xfrm>
            <a:off x="403225" y="17702213"/>
            <a:ext cx="43211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altLang="pt-BR" b="1">
                <a:latin typeface="Arial" charset="0"/>
              </a:rPr>
              <a:t>EXEMPLO DE FIGURA</a:t>
            </a:r>
          </a:p>
        </p:txBody>
      </p:sp>
      <p:sp>
        <p:nvSpPr>
          <p:cNvPr id="2068" name="CaixaDeTexto 64"/>
          <p:cNvSpPr txBox="1">
            <a:spLocks noChangeArrowheads="1"/>
          </p:cNvSpPr>
          <p:nvPr/>
        </p:nvSpPr>
        <p:spPr bwMode="auto">
          <a:xfrm>
            <a:off x="4589463" y="17702213"/>
            <a:ext cx="43211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altLang="pt-BR" b="1">
                <a:latin typeface="Arial" charset="0"/>
              </a:rPr>
              <a:t>EXEMPLO DE GRÁFICO</a:t>
            </a:r>
          </a:p>
        </p:txBody>
      </p:sp>
      <p:graphicFrame>
        <p:nvGraphicFramePr>
          <p:cNvPr id="2069" name="Gráfico 86"/>
          <p:cNvGraphicFramePr>
            <a:graphicFrameLocks/>
          </p:cNvGraphicFramePr>
          <p:nvPr/>
        </p:nvGraphicFramePr>
        <p:xfrm>
          <a:off x="4651375" y="18227675"/>
          <a:ext cx="4219575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r:id="rId6" imgW="4218798" imgH="2548349" progId="Excel.Chart.8">
                  <p:embed/>
                </p:oleObj>
              </mc:Choice>
              <mc:Fallback>
                <p:oleObj r:id="rId6" imgW="4218798" imgH="2548349" progId="Excel.Chart.8">
                  <p:embed/>
                  <p:pic>
                    <p:nvPicPr>
                      <p:cNvPr id="0" name="Gráfico 86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75" y="18227675"/>
                        <a:ext cx="4219575" cy="254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0" name="CaixaDeTexto 91"/>
          <p:cNvSpPr txBox="1">
            <a:spLocks noChangeArrowheads="1"/>
          </p:cNvSpPr>
          <p:nvPr/>
        </p:nvSpPr>
        <p:spPr bwMode="auto">
          <a:xfrm>
            <a:off x="4716463" y="20986750"/>
            <a:ext cx="36972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altLang="pt-BR" sz="1700">
                <a:latin typeface="Arial" charset="0"/>
              </a:rPr>
              <a:t>Gráfico 1: descrição do gráfico</a:t>
            </a:r>
          </a:p>
          <a:p>
            <a:r>
              <a:rPr lang="pt-BR" altLang="pt-BR" sz="1700">
                <a:latin typeface="Arial" charset="0"/>
              </a:rPr>
              <a:t>Fonte: Autor (2014, p. xx)</a:t>
            </a:r>
          </a:p>
        </p:txBody>
      </p:sp>
      <p:cxnSp>
        <p:nvCxnSpPr>
          <p:cNvPr id="93" name="Conector reto 92"/>
          <p:cNvCxnSpPr/>
          <p:nvPr/>
        </p:nvCxnSpPr>
        <p:spPr>
          <a:xfrm flipH="1">
            <a:off x="9525" y="30314900"/>
            <a:ext cx="91344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72" name="Imagem 9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30819725"/>
            <a:ext cx="4814888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" name="Retângulo de cantos arredondados 94"/>
          <p:cNvSpPr/>
          <p:nvPr/>
        </p:nvSpPr>
        <p:spPr>
          <a:xfrm>
            <a:off x="9396413" y="29956125"/>
            <a:ext cx="3067050" cy="8636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1" rIns="91420" bIns="45711" anchor="ctr"/>
          <a:lstStyle/>
          <a:p>
            <a:pPr algn="ctr" defTabSz="91420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800" dirty="0"/>
              <a:t>Clique na nota abaixo para inserir mais  conteúdo.</a:t>
            </a:r>
            <a:endParaRPr lang="pt-BR" sz="1800" dirty="0"/>
          </a:p>
        </p:txBody>
      </p:sp>
      <p:sp>
        <p:nvSpPr>
          <p:cNvPr id="96" name="Retângulo de cantos arredondados 95"/>
          <p:cNvSpPr/>
          <p:nvPr/>
        </p:nvSpPr>
        <p:spPr>
          <a:xfrm>
            <a:off x="9396413" y="31322963"/>
            <a:ext cx="3067050" cy="1081087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1" rIns="91420" bIns="45711" anchor="ctr"/>
          <a:lstStyle/>
          <a:p>
            <a:pPr algn="ctr" defTabSz="91420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700" dirty="0"/>
              <a:t>ATENÇÃO!</a:t>
            </a:r>
          </a:p>
          <a:p>
            <a:pPr algn="ctr" defTabSz="91420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700" dirty="0"/>
              <a:t>Para submissão do pôster, salve o arquivo em formato PDF.</a:t>
            </a:r>
            <a:endParaRPr lang="pt-BR" sz="1700" dirty="0"/>
          </a:p>
        </p:txBody>
      </p:sp>
      <p:grpSp>
        <p:nvGrpSpPr>
          <p:cNvPr id="2075" name="Grupo 112"/>
          <p:cNvGrpSpPr>
            <a:grpSpLocks/>
          </p:cNvGrpSpPr>
          <p:nvPr/>
        </p:nvGrpSpPr>
        <p:grpSpPr bwMode="auto">
          <a:xfrm>
            <a:off x="388938" y="26211213"/>
            <a:ext cx="8748712" cy="492125"/>
            <a:chOff x="395536" y="8906614"/>
            <a:chExt cx="8748467" cy="492442"/>
          </a:xfrm>
        </p:grpSpPr>
        <p:cxnSp>
          <p:nvCxnSpPr>
            <p:cNvPr id="115" name="Conector reto 114"/>
            <p:cNvCxnSpPr/>
            <p:nvPr/>
          </p:nvCxnSpPr>
          <p:spPr>
            <a:xfrm flipH="1">
              <a:off x="2994200" y="9144892"/>
              <a:ext cx="6149803" cy="794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8" name="CaixaDeTexto 115"/>
            <p:cNvSpPr txBox="1">
              <a:spLocks noChangeArrowheads="1"/>
            </p:cNvSpPr>
            <p:nvPr/>
          </p:nvSpPr>
          <p:spPr bwMode="auto">
            <a:xfrm>
              <a:off x="395536" y="8906614"/>
              <a:ext cx="4320480" cy="492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pt-BR" altLang="pt-BR" sz="2600" b="1">
                  <a:latin typeface="Arial" charset="0"/>
                </a:rPr>
                <a:t>REFERÊNCIAS</a:t>
              </a:r>
            </a:p>
          </p:txBody>
        </p:sp>
      </p:grpSp>
      <p:sp>
        <p:nvSpPr>
          <p:cNvPr id="2076" name="CaixaDeTexto 116"/>
          <p:cNvSpPr txBox="1">
            <a:spLocks noChangeArrowheads="1"/>
          </p:cNvSpPr>
          <p:nvPr/>
        </p:nvSpPr>
        <p:spPr bwMode="auto">
          <a:xfrm>
            <a:off x="388938" y="26809700"/>
            <a:ext cx="8431212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altLang="pt-BR">
                <a:latin typeface="Arial" charset="0"/>
              </a:rPr>
              <a:t>Seguir as normas da ABNT.</a:t>
            </a:r>
          </a:p>
          <a:p>
            <a:endParaRPr lang="pt-BR" altLang="pt-BR">
              <a:latin typeface="Arial" charset="0"/>
            </a:endParaRPr>
          </a:p>
          <a:p>
            <a:r>
              <a:rPr lang="pt-BR" altLang="pt-BR">
                <a:latin typeface="Arial" charset="0"/>
              </a:rPr>
              <a:t>SOBRENOME, Nome; SOBRENOME, Nome. </a:t>
            </a:r>
            <a:r>
              <a:rPr lang="pt-BR" altLang="pt-BR" b="1">
                <a:latin typeface="Arial" charset="0"/>
              </a:rPr>
              <a:t>Título</a:t>
            </a:r>
            <a:r>
              <a:rPr lang="pt-BR" altLang="pt-BR">
                <a:latin typeface="Arial" charset="0"/>
              </a:rPr>
              <a:t>: subtítulo. Edição. Local: Editora, ano.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158</Words>
  <Application>Microsoft Office PowerPoint</Application>
  <PresentationFormat>Personalizar</PresentationFormat>
  <Paragraphs>29</Paragraphs>
  <Slides>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Calibri</vt:lpstr>
      <vt:lpstr>Arial</vt:lpstr>
      <vt:lpstr>Tema do Office</vt:lpstr>
      <vt:lpstr>Gráfico do Microsoft Excel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Carla</dc:creator>
  <cp:lastModifiedBy>Unochapecó</cp:lastModifiedBy>
  <cp:revision>19</cp:revision>
  <dcterms:created xsi:type="dcterms:W3CDTF">2014-11-13T19:03:07Z</dcterms:created>
  <dcterms:modified xsi:type="dcterms:W3CDTF">2014-11-14T00:05:05Z</dcterms:modified>
</cp:coreProperties>
</file>