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ec8ed137ee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ec8ed137ee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ec8ed137ee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ec8ed137ee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ec8ed137e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ec8ed137e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Título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6427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6427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Obrigada!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