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3144f516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3144f516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a3144f516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a3144f516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3144f516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3144f516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889700" y="962250"/>
            <a:ext cx="5364600" cy="160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700">
                <a:solidFill>
                  <a:schemeClr val="lt1"/>
                </a:solidFill>
              </a:rPr>
              <a:t>Título</a:t>
            </a:r>
            <a:endParaRPr sz="67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471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471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2444700" y="1258125"/>
            <a:ext cx="4254600" cy="14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700">
                <a:solidFill>
                  <a:schemeClr val="lt1"/>
                </a:solidFill>
              </a:rPr>
              <a:t>Obrigada!</a:t>
            </a:r>
            <a:endParaRPr sz="6700">
              <a:solidFill>
                <a:schemeClr val="lt1"/>
              </a:solidFill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311700" y="1355075"/>
            <a:ext cx="525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