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a3144f516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a3144f516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a3144f5160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a3144f516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a3144f5160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a3144f5160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889700" y="962250"/>
            <a:ext cx="5364600" cy="1609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700">
                <a:solidFill>
                  <a:schemeClr val="lt1"/>
                </a:solidFill>
              </a:rPr>
              <a:t>Título</a:t>
            </a:r>
            <a:endParaRPr sz="67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6471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6471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2444700" y="1258125"/>
            <a:ext cx="4254600" cy="145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700">
                <a:solidFill>
                  <a:schemeClr val="lt1"/>
                </a:solidFill>
              </a:rPr>
              <a:t>Obrigada!</a:t>
            </a:r>
            <a:endParaRPr sz="6700">
              <a:solidFill>
                <a:schemeClr val="lt1"/>
              </a:solidFill>
            </a:endParaRPr>
          </a:p>
        </p:txBody>
      </p:sp>
      <p:sp>
        <p:nvSpPr>
          <p:cNvPr id="72" name="Google Shape;72;p16"/>
          <p:cNvSpPr txBox="1"/>
          <p:nvPr/>
        </p:nvSpPr>
        <p:spPr>
          <a:xfrm>
            <a:off x="311700" y="1355075"/>
            <a:ext cx="52500" cy="11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