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ec910af3d3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ec910af3d3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c910af3d3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c910af3d3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ec910af3d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ec910af3d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Título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6507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6507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Obrigada!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