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c910af3d3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c910af3d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c910af3d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c910af3d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c910af3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c910af3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Título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50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5073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lt1"/>
                </a:solidFill>
              </a:rPr>
              <a:t>Obrigada!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