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a330b83e9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a330b83e9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a330b83e9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a330b83e9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a330b83e9b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a330b83e9b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1471675"/>
            <a:ext cx="8520600" cy="93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lt1"/>
                </a:solidFill>
              </a:rPr>
              <a:t>Título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6492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6507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1260975"/>
            <a:ext cx="8520600" cy="181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200">
                <a:solidFill>
                  <a:schemeClr val="lt1"/>
                </a:solidFill>
              </a:rPr>
              <a:t>Obrigada!</a:t>
            </a:r>
            <a:endParaRPr sz="52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