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ec85a2d80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ec85a2d8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c85a2d80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ec85a2d80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ec85a2d80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ec85a2d80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145150" y="1413350"/>
            <a:ext cx="4853700" cy="93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Título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633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6441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976500" y="1392100"/>
            <a:ext cx="7191000" cy="9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>
                <a:solidFill>
                  <a:schemeClr val="lt1"/>
                </a:solidFill>
              </a:rPr>
              <a:t>Obrigada</a:t>
            </a:r>
            <a:endParaRPr sz="5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