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ec8e26809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ec8e26809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ec8e26809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ec8e26809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ec8e26809c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ec8e26809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Título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6522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6536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Obrigada!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