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ec91a39c6f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ec91a39c6f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ec91a39c6f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ec91a39c6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ec91a39c6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ec91a39c6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Título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652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652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Obrigada!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