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c9191be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c9191be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c9191beb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c9191beb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c9191beb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ec9191be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Título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456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456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Obrigada!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